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53A96-074C-7CC1-E0AF-1BEC02469167}" v="1" dt="2025-01-23T11:05:26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" userId="S::lisa_futurenl.org#ext#@stichtingboornl.onmicrosoft.com::af300536-c6bc-4f3c-860d-f777f85f9cf7" providerId="AD" clId="Web-{47253A96-074C-7CC1-E0AF-1BEC02469167}"/>
    <pc:docChg chg="modSld">
      <pc:chgData name="lisa" userId="S::lisa_futurenl.org#ext#@stichtingboornl.onmicrosoft.com::af300536-c6bc-4f3c-860d-f777f85f9cf7" providerId="AD" clId="Web-{47253A96-074C-7CC1-E0AF-1BEC02469167}" dt="2025-01-23T11:05:26.830" v="0" actId="14100"/>
      <pc:docMkLst>
        <pc:docMk/>
      </pc:docMkLst>
      <pc:sldChg chg="modSp">
        <pc:chgData name="lisa" userId="S::lisa_futurenl.org#ext#@stichtingboornl.onmicrosoft.com::af300536-c6bc-4f3c-860d-f777f85f9cf7" providerId="AD" clId="Web-{47253A96-074C-7CC1-E0AF-1BEC02469167}" dt="2025-01-23T11:05:26.830" v="0" actId="14100"/>
        <pc:sldMkLst>
          <pc:docMk/>
          <pc:sldMk cId="0" sldId="256"/>
        </pc:sldMkLst>
        <pc:spChg chg="mod">
          <ac:chgData name="lisa" userId="S::lisa_futurenl.org#ext#@stichtingboornl.onmicrosoft.com::af300536-c6bc-4f3c-860d-f777f85f9cf7" providerId="AD" clId="Web-{47253A96-074C-7CC1-E0AF-1BEC02469167}" dt="2025-01-23T11:05:26.830" v="0" actId="14100"/>
          <ac:spMkLst>
            <pc:docMk/>
            <pc:sldMk cId="0" sldId="256"/>
            <ac:spMk id="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31055bb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831055bb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831055bb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831055bb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831055bb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831055bb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831055bb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831055bb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831055bb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831055bb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831055bb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831055bb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schooltv.nl/video/het-zandkasteel-mijn-huis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9XK-cevIM-s?t=5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pbV98FF1j-M?t=10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youtube.com/watch?v=8x_wEyvstUk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youtu.be/Wyfhww7Gtnw?t=1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_h-FQ6s2D2Y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technologie-in-huis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880"/>
            <a:ext cx="9144000" cy="47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3739350"/>
            <a:ext cx="5593955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 b="1">
                <a:solidFill>
                  <a:schemeClr val="lt1"/>
                </a:solidFill>
              </a:rPr>
              <a:t>Technologie in huis</a:t>
            </a:r>
            <a:endParaRPr sz="4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DD-PO-OB-technologie-in-huis-2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9013" y="1602825"/>
            <a:ext cx="5047325" cy="28194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In wat voor huis woon jij?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DD-PO-OB-technologie-in-huis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570650"/>
            <a:ext cx="4002201" cy="40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762575" y="930225"/>
            <a:ext cx="33657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Welke kamers heeft jouw huis?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695700" y="1839300"/>
            <a:ext cx="17526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Start 0:10</a:t>
            </a:r>
            <a:endParaRPr sz="1600">
              <a:solidFill>
                <a:srgbClr val="455B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Eind 1:34</a:t>
            </a:r>
            <a:endParaRPr sz="1600">
              <a:solidFill>
                <a:srgbClr val="455B99"/>
              </a:solidFill>
            </a:endParaRPr>
          </a:p>
        </p:txBody>
      </p:sp>
      <p:pic>
        <p:nvPicPr>
          <p:cNvPr id="75" name="Google Shape;75;p15" title="icoon-afspelen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7900" y="1940262"/>
            <a:ext cx="468575" cy="4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695700" y="2685500"/>
            <a:ext cx="17526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Start 0:05</a:t>
            </a:r>
            <a:endParaRPr sz="1600">
              <a:solidFill>
                <a:srgbClr val="455B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Eind 1:11</a:t>
            </a:r>
            <a:endParaRPr sz="1600">
              <a:solidFill>
                <a:srgbClr val="455B99"/>
              </a:solidFill>
            </a:endParaRPr>
          </a:p>
        </p:txBody>
      </p:sp>
      <p:pic>
        <p:nvPicPr>
          <p:cNvPr id="77" name="Google Shape;77;p15" title="icoon-afspelen.png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7900" y="2786462"/>
            <a:ext cx="468575" cy="4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7643400" y="2408825"/>
            <a:ext cx="15006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Start 2:04</a:t>
            </a:r>
            <a:endParaRPr sz="1600">
              <a:solidFill>
                <a:srgbClr val="455B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Eind 2:23</a:t>
            </a:r>
            <a:endParaRPr sz="1600">
              <a:solidFill>
                <a:srgbClr val="455B99"/>
              </a:solidFill>
            </a:endParaRPr>
          </a:p>
        </p:txBody>
      </p:sp>
      <p:pic>
        <p:nvPicPr>
          <p:cNvPr id="79" name="Google Shape;79;p15" title="icoon-afspelen.png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5425" y="2509800"/>
            <a:ext cx="468575" cy="468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5"/>
          <p:cNvGrpSpPr/>
          <p:nvPr/>
        </p:nvGrpSpPr>
        <p:grpSpPr>
          <a:xfrm>
            <a:off x="4715475" y="3566978"/>
            <a:ext cx="732600" cy="670500"/>
            <a:chOff x="4715475" y="3566978"/>
            <a:chExt cx="732600" cy="670500"/>
          </a:xfrm>
        </p:grpSpPr>
        <p:sp>
          <p:nvSpPr>
            <p:cNvPr id="81" name="Google Shape;81;p15"/>
            <p:cNvSpPr txBox="1"/>
            <p:nvPr/>
          </p:nvSpPr>
          <p:spPr>
            <a:xfrm>
              <a:off x="4715475" y="3566978"/>
              <a:ext cx="732600" cy="670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55B99"/>
                </a:solidFill>
              </a:endParaRPr>
            </a:p>
          </p:txBody>
        </p:sp>
        <p:pic>
          <p:nvPicPr>
            <p:cNvPr id="82" name="Google Shape;82;p15" title="icoon-afspelen.png">
              <a:hlinkClick r:id="rId10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27901" y="3667953"/>
              <a:ext cx="468575" cy="468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title="DD-PO-OB-technologie-in-huis-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662" y="1602825"/>
            <a:ext cx="5968676" cy="27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een slim huis?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205700" y="2663403"/>
            <a:ext cx="7326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55B99"/>
              </a:solidFill>
            </a:endParaRPr>
          </a:p>
        </p:txBody>
      </p:sp>
      <p:pic>
        <p:nvPicPr>
          <p:cNvPr id="92" name="Google Shape;92;p16" title="icoon-afspelen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8126" y="2764378"/>
            <a:ext cx="468575" cy="4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Pictogrammen bij slimme apparaten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0" name="Google Shape;100;p17" title="DD-PO-OB-technologie-in-huis-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2325" y="1476024"/>
            <a:ext cx="7279326" cy="30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Kies een pictogram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8" name="Google Shape;108;p18" title="DD-PO-OB-technologie-in-huis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570650"/>
            <a:ext cx="4002201" cy="400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 title="DD-PO-OB-technologie-in-huis-6.png"/>
          <p:cNvPicPr preferRelativeResize="0"/>
          <p:nvPr/>
        </p:nvPicPr>
        <p:blipFill rotWithShape="1">
          <a:blip r:embed="rId3">
            <a:alphaModFix/>
          </a:blip>
          <a:srcRect t="13948"/>
          <a:stretch/>
        </p:blipFill>
        <p:spPr>
          <a:xfrm>
            <a:off x="299513" y="72800"/>
            <a:ext cx="8544979" cy="49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247463" y="717350"/>
            <a:ext cx="4649100" cy="5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slimme klas spelen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t="6155" b="6155"/>
          <a:stretch/>
        </p:blipFill>
        <p:spPr>
          <a:xfrm>
            <a:off x="299513" y="72800"/>
            <a:ext cx="8544980" cy="499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1426500" y="717350"/>
            <a:ext cx="6291000" cy="5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Heb je slimme apparaten nodig?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8D5A18-1559-491C-9B7E-8F1DF7F1F0B9}">
  <ds:schemaRefs>
    <ds:schemaRef ds:uri="http://schemas.microsoft.com/office/2006/metadata/properties"/>
    <ds:schemaRef ds:uri="http://schemas.microsoft.com/office/infopath/2007/PartnerControls"/>
    <ds:schemaRef ds:uri="ca8a6944-a0f5-40a7-a0d2-863a166fdcde"/>
    <ds:schemaRef ds:uri="5a25f3cf-063a-418a-ba9d-30d16b52f8b4"/>
  </ds:schemaRefs>
</ds:datastoreItem>
</file>

<file path=customXml/itemProps2.xml><?xml version="1.0" encoding="utf-8"?>
<ds:datastoreItem xmlns:ds="http://schemas.openxmlformats.org/officeDocument/2006/customXml" ds:itemID="{DCD45E1E-4391-41FB-9356-B5B053278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8E363-6E57-40C8-9338-896CF6FCB7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5f3cf-063a-418a-ba9d-30d16b52f8b4"/>
    <ds:schemaRef ds:uri="ca8a6944-a0f5-40a7-a0d2-863a166fdc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2025-01-23T11:05:27Z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  <property fmtid="{D5CDD505-2E9C-101B-9397-08002B2CF9AE}" pid="3" name="MediaServiceImageTags">
    <vt:lpwstr/>
  </property>
</Properties>
</file>