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471b21f8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471b21f8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3471b21f8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3471b21f8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471b21f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471b21f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471b21f8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471b21f8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471b21f8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471b21f8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3471b21f8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3471b21f8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471b21f8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471b21f8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zoek-het-geheime-wachtwoord-6.jpg"/>
          <p:cNvPicPr preferRelativeResize="0"/>
          <p:nvPr/>
        </p:nvPicPr>
        <p:blipFill rotWithShape="1">
          <a:blip r:embed="rId3">
            <a:alphaModFix/>
          </a:blip>
          <a:srcRect b="19754" l="0" r="0" t="13910"/>
          <a:stretch/>
        </p:blipFill>
        <p:spPr>
          <a:xfrm>
            <a:off x="373050" y="76788"/>
            <a:ext cx="8505176" cy="498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373050" y="3136100"/>
            <a:ext cx="5122500" cy="1434600"/>
            <a:chOff x="373050" y="1002500"/>
            <a:chExt cx="5122500" cy="14346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373050" y="1002500"/>
              <a:ext cx="5122500" cy="679200"/>
            </a:xfrm>
            <a:prstGeom prst="rect">
              <a:avLst/>
            </a:prstGeom>
            <a:solidFill>
              <a:srgbClr val="FFD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4500">
                  <a:solidFill>
                    <a:schemeClr val="lt1"/>
                  </a:solidFill>
                </a:rPr>
                <a:t>Zoek het geheime</a:t>
              </a:r>
              <a:endParaRPr b="1" sz="4500">
                <a:solidFill>
                  <a:schemeClr val="lt1"/>
                </a:solidFill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373050" y="1757900"/>
              <a:ext cx="3618600" cy="679200"/>
            </a:xfrm>
            <a:prstGeom prst="rect">
              <a:avLst/>
            </a:prstGeom>
            <a:solidFill>
              <a:srgbClr val="FFDD0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" sz="4500">
                  <a:solidFill>
                    <a:schemeClr val="lt1"/>
                  </a:solidFill>
                </a:rPr>
                <a:t>wachtwoord</a:t>
              </a:r>
              <a:endParaRPr b="1" sz="45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beveiliger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1" name="Google Shape;131;p22" title="DD-PO-OB-zoek-het-geheime-wachtwoord-1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4875" y="667050"/>
            <a:ext cx="3809400" cy="3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 de verschillen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7" name="Google Shape;67;p14" title="DD-PO-OB-zoek-het-geheime-wachtwoord-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12" y="1694927"/>
            <a:ext cx="3909526" cy="257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 title="DD-PO-OB-zoek-het-geheime-wachtwoord-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2356" y="1694925"/>
            <a:ext cx="3877331" cy="257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Antwoorden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6" name="Google Shape;76;p15" title="DD-PO-OB-zoek-het-geheime-wachtwoord-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325" y="1602825"/>
            <a:ext cx="3877350" cy="2586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Ik heb een geheim…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4" name="Google Shape;84;p16" title="DD-PO-OB-zoek-het-geheime-wachtwoord-5.png"/>
          <p:cNvPicPr preferRelativeResize="0"/>
          <p:nvPr/>
        </p:nvPicPr>
        <p:blipFill rotWithShape="1">
          <a:blip r:embed="rId5">
            <a:alphaModFix/>
          </a:blip>
          <a:srcRect b="30639" l="0" r="0" t="29013"/>
          <a:stretch/>
        </p:blipFill>
        <p:spPr>
          <a:xfrm>
            <a:off x="2662450" y="2113150"/>
            <a:ext cx="3819100" cy="15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DD-PO-OB-zoek-het-geheime-wachtwoord-6.jpg"/>
          <p:cNvPicPr preferRelativeResize="0"/>
          <p:nvPr/>
        </p:nvPicPr>
        <p:blipFill rotWithShape="1">
          <a:blip r:embed="rId5">
            <a:alphaModFix/>
          </a:blip>
          <a:srcRect b="16946" l="0" r="0" t="10876"/>
          <a:stretch/>
        </p:blipFill>
        <p:spPr>
          <a:xfrm>
            <a:off x="1664275" y="715662"/>
            <a:ext cx="5815451" cy="37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Mijn geheim in de kist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9" name="Google Shape;99;p18" title="DD-PO-OB-zoek-het-geheime-wachtwoord-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5563" y="1643200"/>
            <a:ext cx="2572902" cy="2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Geheim en wachtwoord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19" title="DD-PO-OB-zoek-het-geheime-wachtwoord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3399" y="1643200"/>
            <a:ext cx="3017224" cy="2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Geheim en wachtwoord en bewakers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20" title="DD-PO-OB-zoek-het-geheime-wachtwoord-10.png"/>
          <p:cNvPicPr preferRelativeResize="0"/>
          <p:nvPr/>
        </p:nvPicPr>
        <p:blipFill rotWithShape="1">
          <a:blip r:embed="rId5">
            <a:alphaModFix/>
          </a:blip>
          <a:srcRect b="20917" l="0" r="23658" t="0"/>
          <a:stretch/>
        </p:blipFill>
        <p:spPr>
          <a:xfrm>
            <a:off x="2005613" y="1602825"/>
            <a:ext cx="5132768" cy="26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Napraten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3" name="Google Shape;123;p21" title="DD-PO-OB-zoek-het-geheime-wachtwoord-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6825" y="717350"/>
            <a:ext cx="3809400" cy="3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345F77-9A7D-4316-AF57-8927ED9688A6}"/>
</file>

<file path=customXml/itemProps2.xml><?xml version="1.0" encoding="utf-8"?>
<ds:datastoreItem xmlns:ds="http://schemas.openxmlformats.org/officeDocument/2006/customXml" ds:itemID="{F7331E46-BBE3-40E4-9243-3FE4A49E7926}"/>
</file>

<file path=customXml/itemProps3.xml><?xml version="1.0" encoding="utf-8"?>
<ds:datastoreItem xmlns:ds="http://schemas.openxmlformats.org/officeDocument/2006/customXml" ds:itemID="{1B3D4701-C56F-44BB-B3A5-86DB3FF91DB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