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471b21f8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3471b21f8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3471b21f8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3471b21f8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471b21f8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3471b21f8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471b21f8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471b21f8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471b21f8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3471b21f8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471b21f8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3471b21f8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471b21f8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3471b21f8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beveiliger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7" name="Google Shape;107;p22" title="DD-PO-OB-zoek-het-geheime-wachtwoord-1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4875" y="667050"/>
            <a:ext cx="3809400" cy="38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Zoek de verschillen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OB-zoek-het-geheime-wachtwoord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312" y="1694927"/>
            <a:ext cx="3909526" cy="257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title="DD-PO-OB-zoek-het-geheime-wachtwoord-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2356" y="1694925"/>
            <a:ext cx="3877331" cy="257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Antwoorden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6" name="Google Shape;66;p15" title="DD-PO-OB-zoek-het-geheime-wachtwoord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3325" y="1602825"/>
            <a:ext cx="3877350" cy="2586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Ik heb een geheim…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2" name="Google Shape;72;p16" title="DD-PO-OB-zoek-het-geheime-wachtwoord-5.png"/>
          <p:cNvPicPr preferRelativeResize="0"/>
          <p:nvPr/>
        </p:nvPicPr>
        <p:blipFill rotWithShape="1">
          <a:blip r:embed="rId4">
            <a:alphaModFix/>
          </a:blip>
          <a:srcRect b="30639" l="0" r="0" t="29013"/>
          <a:stretch/>
        </p:blipFill>
        <p:spPr>
          <a:xfrm>
            <a:off x="2662450" y="2113150"/>
            <a:ext cx="3819100" cy="154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 title="DD-PO-OB-zoek-het-geheime-wachtwoord-6.jpg"/>
          <p:cNvPicPr preferRelativeResize="0"/>
          <p:nvPr/>
        </p:nvPicPr>
        <p:blipFill rotWithShape="1">
          <a:blip r:embed="rId4">
            <a:alphaModFix/>
          </a:blip>
          <a:srcRect b="16946" l="0" r="0" t="10876"/>
          <a:stretch/>
        </p:blipFill>
        <p:spPr>
          <a:xfrm>
            <a:off x="1664275" y="715662"/>
            <a:ext cx="5815451" cy="371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Mijn geheim in de kist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3" name="Google Shape;83;p18" title="DD-PO-OB-zoek-het-geheime-wachtwoord-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5563" y="1643200"/>
            <a:ext cx="2572902" cy="2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Geheim en wachtwoord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9" name="Google Shape;89;p19" title="DD-PO-OB-zoek-het-geheime-wachtwoord-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3399" y="1643200"/>
            <a:ext cx="3017224" cy="2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Geheim en wachtwoord en bewakers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5" name="Google Shape;95;p20" title="DD-PO-OB-zoek-het-geheime-wachtwoord-10.png"/>
          <p:cNvPicPr preferRelativeResize="0"/>
          <p:nvPr/>
        </p:nvPicPr>
        <p:blipFill rotWithShape="1">
          <a:blip r:embed="rId4">
            <a:alphaModFix/>
          </a:blip>
          <a:srcRect b="20917" l="0" r="23658" t="0"/>
          <a:stretch/>
        </p:blipFill>
        <p:spPr>
          <a:xfrm>
            <a:off x="2005613" y="1602825"/>
            <a:ext cx="5132768" cy="2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Napraten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1" name="Google Shape;101;p21" title="DD-PO-OB-zoek-het-geheime-wachtwoord-1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6825" y="717350"/>
            <a:ext cx="3809400" cy="38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39F3C3-F3D0-4542-BAAB-ABFFDA9BC0A9}"/>
</file>

<file path=customXml/itemProps2.xml><?xml version="1.0" encoding="utf-8"?>
<ds:datastoreItem xmlns:ds="http://schemas.openxmlformats.org/officeDocument/2006/customXml" ds:itemID="{CB8D7C73-2F7E-477F-86C0-81C2F1A16B70}"/>
</file>

<file path=customXml/itemProps3.xml><?xml version="1.0" encoding="utf-8"?>
<ds:datastoreItem xmlns:ds="http://schemas.openxmlformats.org/officeDocument/2006/customXml" ds:itemID="{49384124-7CB4-4094-AB8B-AA170F8D5582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