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5f16683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5f16683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5f16683c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5f16683c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5f16683c7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5f16683c7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5f16683c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5f16683c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5f16683c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5f16683c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hyperlink" Target="http://www.youtube.com/watch?v=5Y52nA9wlJo" TargetMode="External"/><Relationship Id="rId6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Zoek de verschillen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OB-zoek-de-vraag-2.jpg"/>
          <p:cNvPicPr preferRelativeResize="0"/>
          <p:nvPr/>
        </p:nvPicPr>
        <p:blipFill rotWithShape="1">
          <a:blip r:embed="rId4">
            <a:alphaModFix/>
          </a:blip>
          <a:srcRect b="9763" l="0" r="0" t="25234"/>
          <a:stretch/>
        </p:blipFill>
        <p:spPr>
          <a:xfrm>
            <a:off x="934475" y="1446100"/>
            <a:ext cx="7275050" cy="305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bibliothecaris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 title="DD-PO-OB-zoek-de-vraag-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6800" y="1359025"/>
            <a:ext cx="5550385" cy="323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Filmpje of boek?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 title="DD-PO-OB-zoek-de-vraag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875" y="438138"/>
            <a:ext cx="4267226" cy="426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Zoek de vraag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740023"/>
            <a:ext cx="3769000" cy="3663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odkapje, waarom wil Wolf jou opeten en waarom draag jij een rood kapje? Roodkapje geeft antwoord op vragen van kinderen in de Sprookjesboomstudio in de Efteling. &#10; &#10;Download de gratis Efteling Kids app en maak elke dag plezier met je vriendjes uit de Efteling: https://www.efteling.com/nl/blog/nieuws/20191010-efteling-kids-app&#10; &#10;Abonneer je op het Sprookjesboom YouTube kanaal en kijk als eerste nieuwe video's van Sprookjesboom: http://www.youtube.com/sprookjesboomtv. &#10; &#10;Volg Sprookjesboom ook op Twitter! https://twitter.com/sprookjesboom." id="78" name="Google Shape;78;p17" title="Kinderen stellen vragen aan Roodkapje - Efteling Sprookjesboom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575" y="2210625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En nu aan de slag!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4" name="Google Shape;84;p18" title="DD-PO-OB-zoek-de-vraag-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4063" y="1373675"/>
            <a:ext cx="3235875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Welke vragen?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0" name="Google Shape;90;p19" title="DD-PO-OB-zoek-de-vraag-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875" y="1981125"/>
            <a:ext cx="7672225" cy="20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13BEB-D128-44CB-9569-19A19F36B7B7}"/>
</file>

<file path=customXml/itemProps2.xml><?xml version="1.0" encoding="utf-8"?>
<ds:datastoreItem xmlns:ds="http://schemas.openxmlformats.org/officeDocument/2006/customXml" ds:itemID="{BC2568BA-53FB-413D-AA0E-852C9A2A93D9}"/>
</file>

<file path=customXml/itemProps3.xml><?xml version="1.0" encoding="utf-8"?>
<ds:datastoreItem xmlns:ds="http://schemas.openxmlformats.org/officeDocument/2006/customXml" ds:itemID="{57FDE461-D7D4-4DBF-9AC4-E7A3251E0FD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