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2865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98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80" orient="horz"/>
        <p:guide pos="384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b0597b9a_0_7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49dc9f55_0_2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49dc9f5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549dc9f55_0_5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549dc9f5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549dc9f55_0_8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549dc9f5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49dc9f55_0_11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49dc9f5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549dc9f55_0_23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549dc9f5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49dc9f55_0_20:notes"/>
          <p:cNvSpPr/>
          <p:nvPr>
            <p:ph idx="2" type="sldImg"/>
          </p:nvPr>
        </p:nvSpPr>
        <p:spPr>
          <a:xfrm>
            <a:off x="104209" y="685800"/>
            <a:ext cx="6650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49dc9f5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15611" y="910036"/>
            <a:ext cx="11360700" cy="2508900"/>
          </a:xfrm>
          <a:prstGeom prst="rect">
            <a:avLst/>
          </a:prstGeom>
        </p:spPr>
        <p:txBody>
          <a:bodyPr anchorCtr="0" anchor="b" bIns="108650" lIns="108650" spcFirstLastPara="1" rIns="108650" wrap="square" tIns="1086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1pPr>
            <a:lvl2pPr lvl="1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2pPr>
            <a:lvl3pPr lvl="2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3pPr>
            <a:lvl4pPr lvl="3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4pPr>
            <a:lvl5pPr lvl="4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5pPr>
            <a:lvl6pPr lvl="5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6pPr>
            <a:lvl7pPr lvl="6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7pPr>
            <a:lvl8pPr lvl="7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8pPr>
            <a:lvl9pPr lvl="8" algn="ctr">
              <a:spcBef>
                <a:spcPts val="0"/>
              </a:spcBef>
              <a:spcAft>
                <a:spcPts val="0"/>
              </a:spcAft>
              <a:buSzPts val="6179"/>
              <a:buNone/>
              <a:defRPr sz="6179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15600" y="3463931"/>
            <a:ext cx="11360700" cy="9690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415600" y="1351931"/>
            <a:ext cx="11360700" cy="2400000"/>
          </a:xfrm>
          <a:prstGeom prst="rect">
            <a:avLst/>
          </a:prstGeom>
        </p:spPr>
        <p:txBody>
          <a:bodyPr anchorCtr="0" anchor="b" bIns="108650" lIns="108650" spcFirstLastPara="1" rIns="108650" wrap="square" tIns="1086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1pPr>
            <a:lvl2pPr lvl="1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2pPr>
            <a:lvl3pPr lvl="2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3pPr>
            <a:lvl4pPr lvl="3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4pPr>
            <a:lvl5pPr lvl="4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5pPr>
            <a:lvl6pPr lvl="5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6pPr>
            <a:lvl7pPr lvl="6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7pPr>
            <a:lvl8pPr lvl="7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8pPr>
            <a:lvl9pPr lvl="8" algn="ctr">
              <a:spcBef>
                <a:spcPts val="0"/>
              </a:spcBef>
              <a:spcAft>
                <a:spcPts val="0"/>
              </a:spcAft>
              <a:buSzPts val="14259"/>
              <a:buNone/>
              <a:defRPr sz="14259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15600" y="3852719"/>
            <a:ext cx="11360700" cy="15897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indent="-364420" lvl="0" marL="457200" algn="ctr">
              <a:spcBef>
                <a:spcPts val="0"/>
              </a:spcBef>
              <a:spcAft>
                <a:spcPts val="0"/>
              </a:spcAft>
              <a:buSzPts val="2139"/>
              <a:buChar char="●"/>
              <a:defRPr sz="2139"/>
            </a:lvl1pPr>
            <a:lvl2pPr indent="-334237" lvl="1" marL="914400" algn="ctr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2pPr>
            <a:lvl3pPr indent="-334237" lvl="2" marL="1371600" algn="ctr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3pPr>
            <a:lvl4pPr indent="-334237" lvl="3" marL="1828800" algn="ctr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4pPr>
            <a:lvl5pPr indent="-334237" lvl="4" marL="2286000" algn="ctr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5pPr>
            <a:lvl6pPr indent="-334237" lvl="5" marL="2743200" algn="ctr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6pPr>
            <a:lvl7pPr indent="-334237" lvl="6" marL="3200400" algn="ctr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7pPr>
            <a:lvl8pPr indent="-334237" lvl="7" marL="3657600" algn="ctr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8pPr>
            <a:lvl9pPr indent="-334237" lvl="8" marL="4114800" algn="ctr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15600" y="2628817"/>
            <a:ext cx="11360700" cy="10290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1pPr>
            <a:lvl2pPr lvl="1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2pPr>
            <a:lvl3pPr lvl="2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3pPr>
            <a:lvl4pPr lvl="3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4pPr>
            <a:lvl5pPr lvl="4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5pPr>
            <a:lvl6pPr lvl="5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6pPr>
            <a:lvl7pPr lvl="6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7pPr>
            <a:lvl8pPr lvl="7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8pPr>
            <a:lvl9pPr lvl="8" algn="ctr">
              <a:spcBef>
                <a:spcPts val="0"/>
              </a:spcBef>
              <a:spcAft>
                <a:spcPts val="0"/>
              </a:spcAft>
              <a:buSzPts val="4278"/>
              <a:buNone/>
              <a:defRPr sz="4278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415600" y="543919"/>
            <a:ext cx="11360700" cy="6999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1pPr>
            <a:lvl2pPr lvl="1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2pPr>
            <a:lvl3pPr lvl="2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3pPr>
            <a:lvl4pPr lvl="3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4pPr>
            <a:lvl5pPr lvl="4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5pPr>
            <a:lvl6pPr lvl="5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6pPr>
            <a:lvl7pPr lvl="6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7pPr>
            <a:lvl8pPr lvl="7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8pPr>
            <a:lvl9pPr lvl="8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415600" y="1408581"/>
            <a:ext cx="11360700" cy="41757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indent="-364420" lvl="0" marL="457200">
              <a:spcBef>
                <a:spcPts val="0"/>
              </a:spcBef>
              <a:spcAft>
                <a:spcPts val="0"/>
              </a:spcAft>
              <a:buSzPts val="2139"/>
              <a:buChar char="●"/>
              <a:defRPr sz="2139"/>
            </a:lvl1pPr>
            <a:lvl2pPr indent="-334237" lvl="1" marL="914400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2pPr>
            <a:lvl3pPr indent="-334237" lvl="2" marL="1371600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3pPr>
            <a:lvl4pPr indent="-334237" lvl="3" marL="1828800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4pPr>
            <a:lvl5pPr indent="-334237" lvl="4" marL="2286000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5pPr>
            <a:lvl6pPr indent="-334237" lvl="5" marL="2743200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6pPr>
            <a:lvl7pPr indent="-334237" lvl="6" marL="3200400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7pPr>
            <a:lvl8pPr indent="-334237" lvl="7" marL="3657600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8pPr>
            <a:lvl9pPr indent="-334237" lvl="8" marL="4114800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415600" y="543919"/>
            <a:ext cx="11360700" cy="6999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1pPr>
            <a:lvl2pPr lvl="1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2pPr>
            <a:lvl3pPr lvl="2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3pPr>
            <a:lvl4pPr lvl="3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4pPr>
            <a:lvl5pPr lvl="4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5pPr>
            <a:lvl6pPr lvl="5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6pPr>
            <a:lvl7pPr lvl="6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7pPr>
            <a:lvl8pPr lvl="7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8pPr>
            <a:lvl9pPr lvl="8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415600" y="1408581"/>
            <a:ext cx="5333100" cy="41757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indent="-334237" lvl="0" marL="457200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1pPr>
            <a:lvl2pPr indent="-319147" lvl="1" marL="9144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2pPr>
            <a:lvl3pPr indent="-319147" lvl="2" marL="13716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3pPr>
            <a:lvl4pPr indent="-319147" lvl="3" marL="18288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4pPr>
            <a:lvl5pPr indent="-319147" lvl="4" marL="22860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5pPr>
            <a:lvl6pPr indent="-319147" lvl="5" marL="27432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6pPr>
            <a:lvl7pPr indent="-319147" lvl="6" marL="32004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7pPr>
            <a:lvl8pPr indent="-319146" lvl="7" marL="36576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8pPr>
            <a:lvl9pPr indent="-319146" lvl="8" marL="41148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443200" y="1408581"/>
            <a:ext cx="5333100" cy="41757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indent="-334237" lvl="0" marL="457200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1pPr>
            <a:lvl2pPr indent="-319147" lvl="1" marL="9144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2pPr>
            <a:lvl3pPr indent="-319147" lvl="2" marL="13716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3pPr>
            <a:lvl4pPr indent="-319147" lvl="3" marL="18288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4pPr>
            <a:lvl5pPr indent="-319147" lvl="4" marL="22860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5pPr>
            <a:lvl6pPr indent="-319147" lvl="5" marL="27432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6pPr>
            <a:lvl7pPr indent="-319147" lvl="6" marL="32004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7pPr>
            <a:lvl8pPr indent="-319146" lvl="7" marL="36576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8pPr>
            <a:lvl9pPr indent="-319146" lvl="8" marL="41148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415600" y="543919"/>
            <a:ext cx="11360700" cy="6999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1pPr>
            <a:lvl2pPr lvl="1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2pPr>
            <a:lvl3pPr lvl="2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3pPr>
            <a:lvl4pPr lvl="3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4pPr>
            <a:lvl5pPr lvl="4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5pPr>
            <a:lvl6pPr lvl="5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6pPr>
            <a:lvl7pPr lvl="6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7pPr>
            <a:lvl8pPr lvl="7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8pPr>
            <a:lvl9pPr lvl="8">
              <a:spcBef>
                <a:spcPts val="0"/>
              </a:spcBef>
              <a:spcAft>
                <a:spcPts val="0"/>
              </a:spcAft>
              <a:buSzPts val="3327"/>
              <a:buNone/>
              <a:defRPr sz="3327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415600" y="679067"/>
            <a:ext cx="3744000" cy="923700"/>
          </a:xfrm>
          <a:prstGeom prst="rect">
            <a:avLst/>
          </a:prstGeom>
        </p:spPr>
        <p:txBody>
          <a:bodyPr anchorCtr="0" anchor="b" bIns="108650" lIns="108650" spcFirstLastPara="1" rIns="108650" wrap="square" tIns="1086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1pPr>
            <a:lvl2pPr lvl="1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2pPr>
            <a:lvl3pPr lvl="2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3pPr>
            <a:lvl4pPr lvl="3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4pPr>
            <a:lvl5pPr lvl="4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5pPr>
            <a:lvl6pPr lvl="5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6pPr>
            <a:lvl7pPr lvl="6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7pPr>
            <a:lvl8pPr lvl="7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8pPr>
            <a:lvl9pPr lvl="8">
              <a:spcBef>
                <a:spcPts val="0"/>
              </a:spcBef>
              <a:spcAft>
                <a:spcPts val="0"/>
              </a:spcAft>
              <a:buSzPts val="2852"/>
              <a:buNone/>
              <a:defRPr sz="2852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415600" y="1698400"/>
            <a:ext cx="3744000" cy="38862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indent="-319147" lvl="0" marL="4572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1pPr>
            <a:lvl2pPr indent="-319147" lvl="1" marL="9144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2pPr>
            <a:lvl3pPr indent="-319147" lvl="2" marL="13716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3pPr>
            <a:lvl4pPr indent="-319147" lvl="3" marL="18288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4pPr>
            <a:lvl5pPr indent="-319147" lvl="4" marL="22860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5pPr>
            <a:lvl6pPr indent="-319147" lvl="5" marL="27432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6pPr>
            <a:lvl7pPr indent="-319147" lvl="6" marL="3200400">
              <a:spcBef>
                <a:spcPts val="0"/>
              </a:spcBef>
              <a:spcAft>
                <a:spcPts val="0"/>
              </a:spcAft>
              <a:buSzPts val="1426"/>
              <a:buChar char="●"/>
              <a:defRPr sz="1426"/>
            </a:lvl7pPr>
            <a:lvl8pPr indent="-319146" lvl="7" marL="3657600">
              <a:spcBef>
                <a:spcPts val="0"/>
              </a:spcBef>
              <a:spcAft>
                <a:spcPts val="0"/>
              </a:spcAft>
              <a:buSzPts val="1426"/>
              <a:buChar char="○"/>
              <a:defRPr sz="1426"/>
            </a:lvl8pPr>
            <a:lvl9pPr indent="-319146" lvl="8" marL="4114800">
              <a:spcBef>
                <a:spcPts val="0"/>
              </a:spcBef>
              <a:spcAft>
                <a:spcPts val="0"/>
              </a:spcAft>
              <a:buSzPts val="1426"/>
              <a:buChar char="■"/>
              <a:defRPr sz="1426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653667" y="550183"/>
            <a:ext cx="8490300" cy="49998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1pPr>
            <a:lvl2pPr lvl="1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2pPr>
            <a:lvl3pPr lvl="2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3pPr>
            <a:lvl4pPr lvl="3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4pPr>
            <a:lvl5pPr lvl="4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5pPr>
            <a:lvl6pPr lvl="5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6pPr>
            <a:lvl7pPr lvl="6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7pPr>
            <a:lvl8pPr lvl="7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8pPr>
            <a:lvl9pPr lvl="8">
              <a:spcBef>
                <a:spcPts val="0"/>
              </a:spcBef>
              <a:spcAft>
                <a:spcPts val="0"/>
              </a:spcAft>
              <a:buSzPts val="5704"/>
              <a:buNone/>
              <a:defRPr sz="5704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53"/>
            <a:ext cx="6096000" cy="628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08650" lIns="108650" spcFirstLastPara="1" rIns="108650" wrap="square" tIns="10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54000" y="1507214"/>
            <a:ext cx="5393700" cy="1811700"/>
          </a:xfrm>
          <a:prstGeom prst="rect">
            <a:avLst/>
          </a:prstGeom>
        </p:spPr>
        <p:txBody>
          <a:bodyPr anchorCtr="0" anchor="b" bIns="108650" lIns="108650" spcFirstLastPara="1" rIns="108650" wrap="square" tIns="1086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1pPr>
            <a:lvl2pPr lvl="1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2pPr>
            <a:lvl3pPr lvl="2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3pPr>
            <a:lvl4pPr lvl="3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4pPr>
            <a:lvl5pPr lvl="4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5pPr>
            <a:lvl6pPr lvl="5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6pPr>
            <a:lvl7pPr lvl="6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7pPr>
            <a:lvl8pPr lvl="7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8pPr>
            <a:lvl9pPr lvl="8" algn="ctr">
              <a:spcBef>
                <a:spcPts val="0"/>
              </a:spcBef>
              <a:spcAft>
                <a:spcPts val="0"/>
              </a:spcAft>
              <a:buSzPts val="4991"/>
              <a:buNone/>
              <a:defRPr sz="4991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54000" y="3425981"/>
            <a:ext cx="5393700" cy="1509600"/>
          </a:xfrm>
          <a:prstGeom prst="rect">
            <a:avLst/>
          </a:prstGeom>
        </p:spPr>
        <p:txBody>
          <a:bodyPr anchorCtr="0" anchor="t" bIns="108650" lIns="108650" spcFirstLastPara="1" rIns="108650" wrap="square" tIns="1086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95"/>
              <a:buNone/>
              <a:defRPr sz="2495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586000" y="884981"/>
            <a:ext cx="5115900" cy="45165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indent="-364420" lvl="0" marL="457200">
              <a:spcBef>
                <a:spcPts val="0"/>
              </a:spcBef>
              <a:spcAft>
                <a:spcPts val="0"/>
              </a:spcAft>
              <a:buSzPts val="2139"/>
              <a:buChar char="●"/>
              <a:defRPr sz="2139"/>
            </a:lvl1pPr>
            <a:lvl2pPr indent="-334237" lvl="1" marL="914400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2pPr>
            <a:lvl3pPr indent="-334237" lvl="2" marL="1371600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3pPr>
            <a:lvl4pPr indent="-334237" lvl="3" marL="1828800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4pPr>
            <a:lvl5pPr indent="-334237" lvl="4" marL="2286000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5pPr>
            <a:lvl6pPr indent="-334237" lvl="5" marL="2743200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6pPr>
            <a:lvl7pPr indent="-334237" lvl="6" marL="3200400">
              <a:spcBef>
                <a:spcPts val="0"/>
              </a:spcBef>
              <a:spcAft>
                <a:spcPts val="0"/>
              </a:spcAft>
              <a:buSzPts val="1664"/>
              <a:buChar char="●"/>
              <a:defRPr sz="1664"/>
            </a:lvl7pPr>
            <a:lvl8pPr indent="-334237" lvl="7" marL="3657600">
              <a:spcBef>
                <a:spcPts val="0"/>
              </a:spcBef>
              <a:spcAft>
                <a:spcPts val="0"/>
              </a:spcAft>
              <a:buSzPts val="1664"/>
              <a:buChar char="○"/>
              <a:defRPr sz="1664"/>
            </a:lvl8pPr>
            <a:lvl9pPr indent="-334237" lvl="8" marL="4114800">
              <a:spcBef>
                <a:spcPts val="0"/>
              </a:spcBef>
              <a:spcAft>
                <a:spcPts val="0"/>
              </a:spcAft>
              <a:buSzPts val="1664"/>
              <a:buChar char="■"/>
              <a:defRPr sz="1664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415600" y="5170703"/>
            <a:ext cx="7998300" cy="7395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9"/>
              <a:buNone/>
              <a:defRPr sz="2139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>
              <a:buNone/>
              <a:defRPr sz="1188"/>
            </a:lvl1pPr>
            <a:lvl2pPr lvl="1">
              <a:buNone/>
              <a:defRPr sz="1188"/>
            </a:lvl2pPr>
            <a:lvl3pPr lvl="2">
              <a:buNone/>
              <a:defRPr sz="1188"/>
            </a:lvl3pPr>
            <a:lvl4pPr lvl="3">
              <a:buNone/>
              <a:defRPr sz="1188"/>
            </a:lvl4pPr>
            <a:lvl5pPr lvl="4">
              <a:buNone/>
              <a:defRPr sz="1188"/>
            </a:lvl5pPr>
            <a:lvl6pPr lvl="5">
              <a:buNone/>
              <a:defRPr sz="1188"/>
            </a:lvl6pPr>
            <a:lvl7pPr lvl="6">
              <a:buNone/>
              <a:defRPr sz="1188"/>
            </a:lvl7pPr>
            <a:lvl8pPr lvl="7">
              <a:buNone/>
              <a:defRPr sz="1188"/>
            </a:lvl8pPr>
            <a:lvl9pPr lvl="8">
              <a:buNone/>
              <a:defRPr sz="118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43919"/>
            <a:ext cx="113607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50" lIns="108650" spcFirstLastPara="1" rIns="108650" wrap="square" tIns="1086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27"/>
              <a:buNone/>
              <a:defRPr sz="3327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408581"/>
            <a:ext cx="11360700" cy="41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650" lIns="108650" spcFirstLastPara="1" rIns="108650" wrap="square" tIns="108650">
            <a:normAutofit/>
          </a:bodyPr>
          <a:lstStyle>
            <a:lvl1pPr indent="-36442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39"/>
              <a:buChar char="●"/>
              <a:defRPr sz="2139">
                <a:solidFill>
                  <a:schemeClr val="dk2"/>
                </a:solidFill>
              </a:defRPr>
            </a:lvl1pPr>
            <a:lvl2pPr indent="-334237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○"/>
              <a:defRPr sz="1664">
                <a:solidFill>
                  <a:schemeClr val="dk2"/>
                </a:solidFill>
              </a:defRPr>
            </a:lvl2pPr>
            <a:lvl3pPr indent="-334237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■"/>
              <a:defRPr sz="1664">
                <a:solidFill>
                  <a:schemeClr val="dk2"/>
                </a:solidFill>
              </a:defRPr>
            </a:lvl3pPr>
            <a:lvl4pPr indent="-334237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●"/>
              <a:defRPr sz="1664">
                <a:solidFill>
                  <a:schemeClr val="dk2"/>
                </a:solidFill>
              </a:defRPr>
            </a:lvl4pPr>
            <a:lvl5pPr indent="-334237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○"/>
              <a:defRPr sz="1664">
                <a:solidFill>
                  <a:schemeClr val="dk2"/>
                </a:solidFill>
              </a:defRPr>
            </a:lvl5pPr>
            <a:lvl6pPr indent="-334237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■"/>
              <a:defRPr sz="1664">
                <a:solidFill>
                  <a:schemeClr val="dk2"/>
                </a:solidFill>
              </a:defRPr>
            </a:lvl6pPr>
            <a:lvl7pPr indent="-334237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●"/>
              <a:defRPr sz="1664">
                <a:solidFill>
                  <a:schemeClr val="dk2"/>
                </a:solidFill>
              </a:defRPr>
            </a:lvl7pPr>
            <a:lvl8pPr indent="-334237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○"/>
              <a:defRPr sz="1664">
                <a:solidFill>
                  <a:schemeClr val="dk2"/>
                </a:solidFill>
              </a:defRPr>
            </a:lvl8pPr>
            <a:lvl9pPr indent="-334237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64"/>
              <a:buChar char="■"/>
              <a:defRPr sz="1664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5699487"/>
            <a:ext cx="731700" cy="4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8650" lIns="108650" spcFirstLastPara="1" rIns="108650" wrap="square" tIns="108650">
            <a:normAutofit/>
          </a:bodyPr>
          <a:lstStyle>
            <a:lvl1pPr lvl="0" algn="r">
              <a:buNone/>
              <a:defRPr sz="1188">
                <a:solidFill>
                  <a:schemeClr val="dk2"/>
                </a:solidFill>
              </a:defRPr>
            </a:lvl1pPr>
            <a:lvl2pPr lvl="1" algn="r">
              <a:buNone/>
              <a:defRPr sz="1188">
                <a:solidFill>
                  <a:schemeClr val="dk2"/>
                </a:solidFill>
              </a:defRPr>
            </a:lvl2pPr>
            <a:lvl3pPr lvl="2" algn="r">
              <a:buNone/>
              <a:defRPr sz="1188">
                <a:solidFill>
                  <a:schemeClr val="dk2"/>
                </a:solidFill>
              </a:defRPr>
            </a:lvl3pPr>
            <a:lvl4pPr lvl="3" algn="r">
              <a:buNone/>
              <a:defRPr sz="1188">
                <a:solidFill>
                  <a:schemeClr val="dk2"/>
                </a:solidFill>
              </a:defRPr>
            </a:lvl4pPr>
            <a:lvl5pPr lvl="4" algn="r">
              <a:buNone/>
              <a:defRPr sz="1188">
                <a:solidFill>
                  <a:schemeClr val="dk2"/>
                </a:solidFill>
              </a:defRPr>
            </a:lvl5pPr>
            <a:lvl6pPr lvl="5" algn="r">
              <a:buNone/>
              <a:defRPr sz="1188">
                <a:solidFill>
                  <a:schemeClr val="dk2"/>
                </a:solidFill>
              </a:defRPr>
            </a:lvl6pPr>
            <a:lvl7pPr lvl="6" algn="r">
              <a:buNone/>
              <a:defRPr sz="1188">
                <a:solidFill>
                  <a:schemeClr val="dk2"/>
                </a:solidFill>
              </a:defRPr>
            </a:lvl7pPr>
            <a:lvl8pPr lvl="7" algn="r">
              <a:buNone/>
              <a:defRPr sz="1188">
                <a:solidFill>
                  <a:schemeClr val="dk2"/>
                </a:solidFill>
              </a:defRPr>
            </a:lvl8pPr>
            <a:lvl9pPr lvl="8" algn="r">
              <a:buNone/>
              <a:defRPr sz="1188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hyperlink" Target="http://www.youtube.com/watch?v=tZnjtQa2wqo" TargetMode="External"/><Relationship Id="rId5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isschien is het je wel eens opgevallen: de For You Page ziet er bij iedereen anders uit. Hoe kan dat? Hoe weten sociale media wat jij leuk vindt? Annabelle heeft het voor je Uitgezocht.&#10;#uitgezocht #jeugdjournaal #algoritme&#10;&#10;Met dank aan: Technische Universiteit Eindhoven en CWI Amsterdam&#10;&#10;🎵MUZIEK IN DEZE VIDEO🎵&#10;Robert Simon Thoma - Technology Madness&#10;Suzan en Freek - Ken je dat gevoel&#10;Michael Sims - Secrets to discover&#10;Guerlot Kourouklis - Bubble memory&#10;Darkside - Darkside&#10;Keigo Morozum - Dot to dot matrix&#10;Tate Mcrae - Sportscar&#10;Laverty halford - Little ponies&#10;Ratatat - Wildcat&#10;Roxy Dekker - Casual&#10;&#10;Vragen, tips of ideeën? Stuur ons een e-mail op jeugdjournaal@nos.nl&#10;&#10;Abonneer op ons kanaal: https://www.youtube.com/Jeugdjournaal&#10;&#10;Meer NOS Jeugdjournaal? Je kunt ons ook vinden op:&#10;Instagram: http://instagram.com/nosjeugdjournaal/&#10;Site: http://www.jeugdjournaal.nl/&#10;App: http://www.jeugdjournaal.nl/app" id="66" name="Google Shape;66;p16" title="Wie bepaalt wat jij online ziet? | UITGEZOCHT #9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64513" y="988038"/>
            <a:ext cx="7662975" cy="431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0C59F4B-9487-4075-9D09-93AF283DE038}"/>
</file>

<file path=customXml/itemProps2.xml><?xml version="1.0" encoding="utf-8"?>
<ds:datastoreItem xmlns:ds="http://schemas.openxmlformats.org/officeDocument/2006/customXml" ds:itemID="{984BD985-923A-42C8-86F5-3B9E7A27EF76}"/>
</file>

<file path=customXml/itemProps3.xml><?xml version="1.0" encoding="utf-8"?>
<ds:datastoreItem xmlns:ds="http://schemas.openxmlformats.org/officeDocument/2006/customXml" ds:itemID="{52C275F1-C8B5-4D0A-993F-952FCD69CF2D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