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18" Type="http://schemas.openxmlformats.org/officeDocument/2006/relationships/customXml" Target="../customXml/item3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2.xml"/><Relationship Id="rId2" Type="http://schemas.openxmlformats.org/officeDocument/2006/relationships/viewProps" Target="viewProps.xml"/><Relationship Id="rId16" Type="http://schemas.openxmlformats.org/officeDocument/2006/relationships/customXml" Target="../customXml/item1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427dd0fef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427dd0fe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427dd0fef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427dd0fef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427dd0fefc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427dd0fef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27dd0fef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427dd0fef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427dd0fefc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427dd0fefc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427dd0fefc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427dd0fefc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427dd0fefc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427dd0fefc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hyperlink" Target="https://schooltv.nl/video-item/games-computerspelletjes-zijn-hot-maar-hoe-worden-ze-gemaakt" TargetMode="External"/><Relationship Id="rId6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hyperlink" Target="https://schooltv.nl/video-item/hoe-verdienen-gratis-games-geld-gratis-spelen-betaalde-opties" TargetMode="External"/><Relationship Id="rId6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En dus…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19" name="Google Shape;119;p22" title="DD-PO-BB-zo-verdienen-games-aan-jou-5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606575" y="617175"/>
            <a:ext cx="5978350" cy="390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 title="Screenshot 2025-03-21 at 16.37.52.png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8225" y="717650"/>
            <a:ext cx="6427551" cy="370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Een kleine peiling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8" name="Google Shape;68;p15" title="DD-PO-BB-zo-verdienen-games-aan-jou-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35274" y="1391625"/>
            <a:ext cx="5273475" cy="317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 title="Screenshot 2025-03-21 at 16.38.54.png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8224" y="717350"/>
            <a:ext cx="6489320" cy="370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Hoe denk jij er over?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3" name="Google Shape;83;p17" title="DD-PO-BB-zo-verdienen-games-aan-jou-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7213" y="1447450"/>
            <a:ext cx="7629575" cy="300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DAE7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1778300" y="1488600"/>
            <a:ext cx="5984700" cy="218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270000" lIns="270000" spcFirstLastPara="1" rIns="270000" wrap="square" tIns="27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800">
                <a:solidFill>
                  <a:srgbClr val="FC1C10"/>
                </a:solidFill>
              </a:rPr>
              <a:t>Stelling 1</a:t>
            </a:r>
            <a:endParaRPr b="1" sz="1800">
              <a:solidFill>
                <a:srgbClr val="FC1C1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800">
                <a:solidFill>
                  <a:srgbClr val="FC1C10"/>
                </a:solidFill>
              </a:rPr>
              <a:t>Fortnite is een spel waarbij wapens gebruikt worden en tegenstanders neergeschoten worden. Het spel heeft niet voor niks een leeftijdsindicatie van 12+. Ouders van kinderen onder de 12 jaar zouden hun kind er niet op moeten laten spelen.</a:t>
            </a:r>
            <a:endParaRPr sz="1800">
              <a:solidFill>
                <a:srgbClr val="FC1C1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C1C10"/>
              </a:solidFill>
            </a:endParaRPr>
          </a:p>
        </p:txBody>
      </p:sp>
      <p:pic>
        <p:nvPicPr>
          <p:cNvPr id="90" name="Google Shape;90;p18" title="DD-PO-BB-zo-verdienen-games-aan-jou-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176" y="1448825"/>
            <a:ext cx="1919075" cy="176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DAE7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/>
          <p:nvPr/>
        </p:nvSpPr>
        <p:spPr>
          <a:xfrm>
            <a:off x="1778300" y="1488600"/>
            <a:ext cx="5984700" cy="19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270000" lIns="270000" spcFirstLastPara="1" rIns="270000" wrap="square" tIns="27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800">
                <a:solidFill>
                  <a:srgbClr val="FC1C10"/>
                </a:solidFill>
              </a:rPr>
              <a:t>Stelling 2</a:t>
            </a:r>
            <a:endParaRPr b="1" sz="1800">
              <a:solidFill>
                <a:srgbClr val="FC1C1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FC1C10"/>
                </a:solidFill>
              </a:rPr>
              <a:t>Gamen kan erg verslavend zijn. Om de kans op verslaving te verkleinen moeten games zo ingesteld worden dat er niet langer dan 2 uur per dag op gespeeld kan worden.</a:t>
            </a:r>
            <a:endParaRPr sz="1800">
              <a:solidFill>
                <a:srgbClr val="FC1C10"/>
              </a:solidFill>
            </a:endParaRPr>
          </a:p>
        </p:txBody>
      </p:sp>
      <p:pic>
        <p:nvPicPr>
          <p:cNvPr id="97" name="Google Shape;97;p19" title="DD-PO-BB-zo-verdienen-games-aan-jou-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176" y="1448825"/>
            <a:ext cx="1919075" cy="176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DAE7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/>
        </p:nvSpPr>
        <p:spPr>
          <a:xfrm>
            <a:off x="1778300" y="1488600"/>
            <a:ext cx="5984700" cy="190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270000" lIns="270000" spcFirstLastPara="1" rIns="270000" wrap="square" tIns="27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800">
                <a:solidFill>
                  <a:srgbClr val="FC1C10"/>
                </a:solidFill>
              </a:rPr>
              <a:t>Stelling 3</a:t>
            </a:r>
            <a:endParaRPr b="1" sz="1800">
              <a:solidFill>
                <a:srgbClr val="FC1C1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FC1C10"/>
                </a:solidFill>
              </a:rPr>
              <a:t>In sommige (mobiele) games heb je voordeel als je extra betaalt. </a:t>
            </a:r>
            <a:endParaRPr sz="1800">
              <a:solidFill>
                <a:srgbClr val="FC1C1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C1C1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FC1C10"/>
                </a:solidFill>
              </a:rPr>
              <a:t>Dit is een goed systeem en mag zo blijven.</a:t>
            </a:r>
            <a:endParaRPr sz="1800">
              <a:solidFill>
                <a:srgbClr val="FC1C1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C1C10"/>
              </a:solidFill>
            </a:endParaRPr>
          </a:p>
        </p:txBody>
      </p:sp>
      <p:pic>
        <p:nvPicPr>
          <p:cNvPr id="104" name="Google Shape;104;p20" title="DD-PO-BB-zo-verdienen-games-aan-jou-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176" y="1448825"/>
            <a:ext cx="1919075" cy="176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DAE7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1"/>
          <p:cNvSpPr txBox="1"/>
          <p:nvPr/>
        </p:nvSpPr>
        <p:spPr>
          <a:xfrm>
            <a:off x="1778300" y="1488600"/>
            <a:ext cx="5984700" cy="23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270000" lIns="270000" spcFirstLastPara="1" rIns="270000" wrap="square" tIns="27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1800">
                <a:solidFill>
                  <a:srgbClr val="FC1C10"/>
                </a:solidFill>
              </a:rPr>
              <a:t>Stelling 4</a:t>
            </a:r>
            <a:endParaRPr b="1" sz="1800">
              <a:solidFill>
                <a:srgbClr val="FC1C1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FC1C10"/>
                </a:solidFill>
              </a:rPr>
              <a:t>Nederlandse gamemakers hebben afgesproken geen loot boxes meer in hun spellen te gebruiken. Maar eigenlijk zou het helemaal verboden moeten worden dat games geld verdienen door middel van in-game-aankopen zoals microtransacties of de handel in skins of wapens.</a:t>
            </a:r>
            <a:endParaRPr sz="1800">
              <a:solidFill>
                <a:srgbClr val="FC1C1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C1C10"/>
              </a:solidFill>
            </a:endParaRPr>
          </a:p>
        </p:txBody>
      </p:sp>
      <p:pic>
        <p:nvPicPr>
          <p:cNvPr id="111" name="Google Shape;111;p21" title="DD-PO-BB-zo-verdienen-games-aan-jou-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176" y="1448825"/>
            <a:ext cx="1919075" cy="176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6585a95a0d3b3b7980759112fefa4c36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b386a5b4e7f7243b36a4081d125e4d4a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05ADDF3-4E03-43D2-9FC0-E368B04E29E7}"/>
</file>

<file path=customXml/itemProps2.xml><?xml version="1.0" encoding="utf-8"?>
<ds:datastoreItem xmlns:ds="http://schemas.openxmlformats.org/officeDocument/2006/customXml" ds:itemID="{C72ACED8-0AF9-4D90-BAE2-0E7A0DD354C2}"/>
</file>

<file path=customXml/itemProps3.xml><?xml version="1.0" encoding="utf-8"?>
<ds:datastoreItem xmlns:ds="http://schemas.openxmlformats.org/officeDocument/2006/customXml" ds:itemID="{87D1D320-D9DF-4719-9D48-EFAEA34A4C50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