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 Type="http://schemas.openxmlformats.org/officeDocument/2006/relationships/theme" Target="theme/theme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647afb3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647afb3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4647afb3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4647afb3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647afb3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647afb3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4647afb35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4647afb35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647afb35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4647afb35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jpg"/><Relationship Id="rId5" Type="http://schemas.openxmlformats.org/officeDocument/2006/relationships/hyperlink" Target="https://digi-doener.link/cruise" TargetMode="External"/><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www.youtube.com/watch?v=mXu0Em9u8fc" TargetMode="External"/><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www.youtube.com/watch?v=S2G9vZKlP48" TargetMode="External"/><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nl" sz="3000">
                <a:solidFill>
                  <a:srgbClr val="455B99"/>
                </a:solidFill>
              </a:rPr>
              <a:t>Google Reverse Image</a:t>
            </a:r>
            <a:r>
              <a:rPr lang="nl" sz="3000">
                <a:solidFill>
                  <a:srgbClr val="455B99"/>
                </a:solidFill>
              </a:rPr>
              <a:t> is handig, omdat je dan kunt zoeken op afbeeldingen</a:t>
            </a:r>
            <a:endParaRPr sz="3000">
              <a:solidFill>
                <a:srgbClr val="455B99"/>
              </a:solidFill>
            </a:endParaRPr>
          </a:p>
        </p:txBody>
      </p:sp>
      <p:pic>
        <p:nvPicPr>
          <p:cNvPr id="59" name="Google Shape;59;p14" title="DD-PO-zien-is-geloven-1.jpg"/>
          <p:cNvPicPr preferRelativeResize="0"/>
          <p:nvPr/>
        </p:nvPicPr>
        <p:blipFill>
          <a:blip r:embed="rId4">
            <a:alphaModFix/>
          </a:blip>
          <a:stretch>
            <a:fillRect/>
          </a:stretch>
        </p:blipFill>
        <p:spPr>
          <a:xfrm>
            <a:off x="2557050" y="1840875"/>
            <a:ext cx="4029900" cy="2687950"/>
          </a:xfrm>
          <a:prstGeom prst="rect">
            <a:avLst/>
          </a:prstGeom>
          <a:noFill/>
          <a:ln>
            <a:noFill/>
          </a:ln>
        </p:spPr>
      </p:pic>
      <p:pic>
        <p:nvPicPr>
          <p:cNvPr id="60" name="Google Shape;60;p14" title="icoon-bekijken.png">
            <a:hlinkClick r:id="rId5"/>
          </p:cNvPr>
          <p:cNvPicPr preferRelativeResize="0"/>
          <p:nvPr/>
        </p:nvPicPr>
        <p:blipFill>
          <a:blip r:embed="rId6">
            <a:alphaModFix/>
          </a:blip>
          <a:stretch>
            <a:fillRect/>
          </a:stretch>
        </p:blipFill>
        <p:spPr>
          <a:xfrm>
            <a:off x="7136850" y="2817125"/>
            <a:ext cx="735425" cy="73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pic>
        <p:nvPicPr>
          <p:cNvPr descr="Bij het Jeugdjournaal werken we heel hard om ervoor te zorgen dat al het nieuws klopt. En als we iets niet zeker weten, zeggen we dat er altijd bij. Maar online zie je waarschijnlijk ook heel veel nepnieuws voorbij komen. Femke stuurde ons daar een vraag over. #nepnieuws #oorlog #jeugdjournaal&#10;&#10;Dit is het kanaal van Marieke Kuypers op TikTok: https://www.tiktok.com/@mariekekuypers&#10;&#10;Vragen, tips of ideeën? Stuur ons een e-mail op jeugdjournaal@nos.nl&#10;&#10;Abonneer op ons kanaal: https://www.youtube.com/Jeugdjournaal&#10;&#10;Meer NOS Jeugdjournaal? Je kunt ons ook vinden op:&#10;Instagram: http://instagram.com/nosjeugdjournaal/&#10;Site: http://www.jeugdjournaal.nl/&#10;App: http://www.jeugdjournaal.nl/app" id="65" name="Google Shape;65;p15" title="Waarom maken mensen nepnieuws?">
            <a:hlinkClick r:id="rId4"/>
          </p:cNvPr>
          <p:cNvPicPr preferRelativeResize="0"/>
          <p:nvPr/>
        </p:nvPicPr>
        <p:blipFill>
          <a:blip r:embed="rId5">
            <a:alphaModFix/>
          </a:blip>
          <a:stretch>
            <a:fillRect/>
          </a:stretch>
        </p:blipFill>
        <p:spPr>
          <a:xfrm>
            <a:off x="1342050" y="754900"/>
            <a:ext cx="6459900" cy="363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pic>
        <p:nvPicPr>
          <p:cNvPr descr="Je hebt misschien wel eens een deepfake-video gezien. Dat zijn filmpjes die heel echt lijken, maar hartstikke nep zijn. Sommige politici in de Tweede Kamer vinden dat die video's verboden moeten worden. #jeugdjournaal #deepfake #verbod &#10;&#10;Vragen, tips of ideeën? Stuur ons een e-mail op jeugdjournaal@nos.nl&#10;&#10;Abonneer op ons kanaal: https://www.youtube.com/Jeugdjournaal&#10;&#10;Meer NOS Jeugdjournaal? Je kunt ons ook vinden op:&#10;Instagram: http://instagram.com/nosjeugdjournaal/&#10;Site: http://www.jeugdjournaal.nl/&#10;App: http://www.jeugdjournaal.nl/app" id="70" name="Google Shape;70;p16" title="Moeten deepfake-video's verboden worden?">
            <a:hlinkClick r:id="rId4"/>
          </p:cNvPr>
          <p:cNvPicPr preferRelativeResize="0"/>
          <p:nvPr/>
        </p:nvPicPr>
        <p:blipFill>
          <a:blip r:embed="rId5">
            <a:alphaModFix/>
          </a:blip>
          <a:stretch>
            <a:fillRect/>
          </a:stretch>
        </p:blipFill>
        <p:spPr>
          <a:xfrm>
            <a:off x="1342050" y="754900"/>
            <a:ext cx="6459900" cy="36336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Afbeeldingen maken</a:t>
            </a:r>
            <a:endParaRPr sz="3000">
              <a:solidFill>
                <a:srgbClr val="455B99"/>
              </a:solidFill>
            </a:endParaRPr>
          </a:p>
          <a:p>
            <a:pPr indent="0" lvl="0" marL="0" rtl="0" algn="l">
              <a:spcBef>
                <a:spcPts val="0"/>
              </a:spcBef>
              <a:spcAft>
                <a:spcPts val="0"/>
              </a:spcAft>
              <a:buNone/>
            </a:pPr>
            <a:r>
              <a:rPr lang="nl" sz="3000">
                <a:solidFill>
                  <a:srgbClr val="455B99"/>
                </a:solidFill>
              </a:rPr>
              <a:t>met kunstmatige intelligentie</a:t>
            </a:r>
            <a:endParaRPr sz="3000">
              <a:solidFill>
                <a:srgbClr val="455B99"/>
              </a:solidFill>
            </a:endParaRPr>
          </a:p>
        </p:txBody>
      </p:sp>
      <p:pic>
        <p:nvPicPr>
          <p:cNvPr id="76" name="Google Shape;76;p17" title="DD-PO-zien-is-geloven-2.png"/>
          <p:cNvPicPr preferRelativeResize="0"/>
          <p:nvPr/>
        </p:nvPicPr>
        <p:blipFill>
          <a:blip r:embed="rId4">
            <a:alphaModFix/>
          </a:blip>
          <a:stretch>
            <a:fillRect/>
          </a:stretch>
        </p:blipFill>
        <p:spPr>
          <a:xfrm>
            <a:off x="4755450" y="742950"/>
            <a:ext cx="3657600" cy="365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p18" title="DD-PO-zien-is-geloven-3.png"/>
          <p:cNvPicPr preferRelativeResize="0"/>
          <p:nvPr/>
        </p:nvPicPr>
        <p:blipFill>
          <a:blip r:embed="rId4">
            <a:alphaModFix/>
          </a:blip>
          <a:stretch>
            <a:fillRect/>
          </a:stretch>
        </p:blipFill>
        <p:spPr>
          <a:xfrm>
            <a:off x="2674998" y="692538"/>
            <a:ext cx="3794000" cy="375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9"/>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Presenteer jullie</a:t>
            </a:r>
            <a:endParaRPr sz="3000">
              <a:solidFill>
                <a:srgbClr val="455B99"/>
              </a:solidFill>
            </a:endParaRPr>
          </a:p>
          <a:p>
            <a:pPr indent="0" lvl="0" marL="0" rtl="0" algn="l">
              <a:spcBef>
                <a:spcPts val="0"/>
              </a:spcBef>
              <a:spcAft>
                <a:spcPts val="0"/>
              </a:spcAft>
              <a:buNone/>
            </a:pPr>
            <a:r>
              <a:rPr lang="nl" sz="3000">
                <a:solidFill>
                  <a:srgbClr val="455B99"/>
                </a:solidFill>
              </a:rPr>
              <a:t>poster</a:t>
            </a:r>
            <a:endParaRPr sz="3000">
              <a:solidFill>
                <a:srgbClr val="455B99"/>
              </a:solidFill>
            </a:endParaRPr>
          </a:p>
        </p:txBody>
      </p:sp>
      <p:pic>
        <p:nvPicPr>
          <p:cNvPr id="87" name="Google Shape;87;p19" title="DD-PO-zien-is-geloven-4.png"/>
          <p:cNvPicPr preferRelativeResize="0"/>
          <p:nvPr/>
        </p:nvPicPr>
        <p:blipFill>
          <a:blip r:embed="rId4">
            <a:alphaModFix/>
          </a:blip>
          <a:stretch>
            <a:fillRect/>
          </a:stretch>
        </p:blipFill>
        <p:spPr>
          <a:xfrm>
            <a:off x="4012650" y="1083225"/>
            <a:ext cx="4267226" cy="29770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6585a95a0d3b3b7980759112fefa4c36">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b386a5b4e7f7243b36a4081d125e4d4a"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7EF18E-1596-4207-A542-B3E54DB9652E}"/>
</file>

<file path=customXml/itemProps2.xml><?xml version="1.0" encoding="utf-8"?>
<ds:datastoreItem xmlns:ds="http://schemas.openxmlformats.org/officeDocument/2006/customXml" ds:itemID="{6B528799-B219-46C3-8664-FF8A8FDFFB40}"/>
</file>

<file path=customXml/itemProps3.xml><?xml version="1.0" encoding="utf-8"?>
<ds:datastoreItem xmlns:ds="http://schemas.openxmlformats.org/officeDocument/2006/customXml" ds:itemID="{C535B419-7CA8-4A94-B06B-5BD2B149D2F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