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d3c68fe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d3c68fe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d3c68fe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d3c68fe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d3c68fe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d3c68fe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d3c68fe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d3c68fe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2d3c68fe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2d3c68fe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Kringspel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zet-de-bloemetjes-buiten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6938" y="1351675"/>
            <a:ext cx="4830135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Word jij later gamedesigner?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OB-zet-de-bloemetjes-buiten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7888" y="1366350"/>
            <a:ext cx="5828218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801900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plant ik een perkje?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zet-de-bloemetjes-buiten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3763" y="1366350"/>
            <a:ext cx="4896475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planten maar!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5876" l="0" r="0" t="5885"/>
          <a:stretch/>
        </p:blipFill>
        <p:spPr>
          <a:xfrm>
            <a:off x="2123763" y="1366350"/>
            <a:ext cx="4896475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Samen napraten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OB-zet-de-bloemetjes-buiten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426" y="1301162"/>
            <a:ext cx="3779151" cy="34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0FCBB5-98D9-4CC4-B432-C667A160E942}"/>
</file>

<file path=customXml/itemProps2.xml><?xml version="1.0" encoding="utf-8"?>
<ds:datastoreItem xmlns:ds="http://schemas.openxmlformats.org/officeDocument/2006/customXml" ds:itemID="{F085C171-E9B8-4D00-90EE-4BDADF7572B9}"/>
</file>

<file path=customXml/itemProps3.xml><?xml version="1.0" encoding="utf-8"?>
<ds:datastoreItem xmlns:ds="http://schemas.openxmlformats.org/officeDocument/2006/customXml" ds:itemID="{42821A55-4DD9-42C2-9F6C-F23EC5DB27C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