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theme/theme2.xml" ContentType="application/vnd.openxmlformats-officedocument.theme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2" Type="http://schemas.openxmlformats.org/officeDocument/2006/relationships/custom-properties" Target="docProps/custom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customXml" Target="../customXml/item2.xml"/><Relationship Id="rId3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customXml" Target="../customXml/item1.xml"/><Relationship Id="rId2" Type="http://schemas.openxmlformats.org/officeDocument/2006/relationships/viewProps" Target="viewProps.xml"/><Relationship Id="rId1" Type="http://schemas.openxmlformats.org/officeDocument/2006/relationships/theme" Target="theme/theme2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customXml" Target="../customXml/item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42d3c68fe7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42d3c68fe7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42d3c68fe7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342d3c68fe7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42d3c68fe7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42d3c68fe7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2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42d3c68fe7_0_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42d3c68fe7_0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42d3c68fe7_0_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42d3c68fe7_0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Relationship Id="rId4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Relationship Id="rId4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5.png"/><Relationship Id="rId4" Type="http://schemas.openxmlformats.org/officeDocument/2006/relationships/image" Target="../media/image6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5.png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4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Kringspel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59" name="Google Shape;59;p14" title="DD-PO-OB-zet-de-bloemetjes-buiten-2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56938" y="1351675"/>
            <a:ext cx="4830135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5"/>
          <p:cNvSpPr txBox="1"/>
          <p:nvPr/>
        </p:nvSpPr>
        <p:spPr>
          <a:xfrm>
            <a:off x="801900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Word jij later gamedesigner?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65" name="Google Shape;65;p15" title="DD-PO-OB-zet-de-bloemetjes-buiten-3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57888" y="1366350"/>
            <a:ext cx="5828218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/>
          <p:nvPr/>
        </p:nvSpPr>
        <p:spPr>
          <a:xfrm>
            <a:off x="801900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Hoe plant ik een perkje?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1" name="Google Shape;71;p16" title="DD-PO-OB-zet-de-bloemetjes-buiten-4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123763" y="1366350"/>
            <a:ext cx="4896475" cy="32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7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En planten maar!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77" name="Google Shape;77;p17"/>
          <p:cNvPicPr preferRelativeResize="0"/>
          <p:nvPr/>
        </p:nvPicPr>
        <p:blipFill rotWithShape="1">
          <a:blip r:embed="rId4">
            <a:alphaModFix/>
          </a:blip>
          <a:srcRect b="5876" l="0" r="0" t="5885"/>
          <a:stretch/>
        </p:blipFill>
        <p:spPr>
          <a:xfrm>
            <a:off x="2123763" y="1366350"/>
            <a:ext cx="4896475" cy="32358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8"/>
          <p:cNvSpPr txBox="1"/>
          <p:nvPr/>
        </p:nvSpPr>
        <p:spPr>
          <a:xfrm>
            <a:off x="762575" y="701625"/>
            <a:ext cx="7540200" cy="9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nl" sz="3000">
                <a:solidFill>
                  <a:srgbClr val="455B99"/>
                </a:solidFill>
              </a:rPr>
              <a:t>Samen napraten</a:t>
            </a:r>
            <a:endParaRPr sz="3000">
              <a:solidFill>
                <a:srgbClr val="455B99"/>
              </a:solidFill>
            </a:endParaRPr>
          </a:p>
        </p:txBody>
      </p:sp>
      <p:pic>
        <p:nvPicPr>
          <p:cNvPr id="83" name="Google Shape;83;p18" title="DD-PO-OB-zet-de-bloemetjes-buiten-6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682426" y="1301162"/>
            <a:ext cx="3779151" cy="3469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146FD5B7BC0544D96412764ED7642B2" ma:contentTypeVersion="11" ma:contentTypeDescription="Een nieuw document maken." ma:contentTypeScope="" ma:versionID="ae80d9597e0a0a265eca89b13df0edbe">
  <xsd:schema xmlns:xsd="http://www.w3.org/2001/XMLSchema" xmlns:xs="http://www.w3.org/2001/XMLSchema" xmlns:p="http://schemas.microsoft.com/office/2006/metadata/properties" xmlns:ns2="5a25f3cf-063a-418a-ba9d-30d16b52f8b4" xmlns:ns3="ca8a6944-a0f5-40a7-a0d2-863a166fdcde" targetNamespace="http://schemas.microsoft.com/office/2006/metadata/properties" ma:root="true" ma:fieldsID="9515f8bdca54e8ece3f803b214fb3b9c" ns2:_="" ns3:_="">
    <xsd:import namespace="5a25f3cf-063a-418a-ba9d-30d16b52f8b4"/>
    <xsd:import namespace="ca8a6944-a0f5-40a7-a0d2-863a166fdcd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25f3cf-063a-418a-ba9d-30d16b52f8b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2e450492-3d4b-419d-87fc-023a65d7f87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a8a6944-a0f5-40a7-a0d2-863a166fdcde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f520fa0c-2c8d-4411-a5b9-9bf3443f5fc5}" ma:internalName="TaxCatchAll" ma:showField="CatchAllData" ma:web="ca8a6944-a0f5-40a7-a0d2-863a166fdcde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ca8a6944-a0f5-40a7-a0d2-863a166fdcde" xsi:nil="true"/>
    <lcf76f155ced4ddcb4097134ff3c332f xmlns="5a25f3cf-063a-418a-ba9d-30d16b52f8b4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E0FCBB5-98D9-4CC4-B432-C667A160E942}"/>
</file>

<file path=customXml/itemProps2.xml><?xml version="1.0" encoding="utf-8"?>
<ds:datastoreItem xmlns:ds="http://schemas.openxmlformats.org/officeDocument/2006/customXml" ds:itemID="{F085C171-E9B8-4D00-90EE-4BDADF7572B9}"/>
</file>

<file path=customXml/itemProps3.xml><?xml version="1.0" encoding="utf-8"?>
<ds:datastoreItem xmlns:ds="http://schemas.openxmlformats.org/officeDocument/2006/customXml" ds:itemID="{42821A55-4DD9-42C2-9F6C-F23EC5DB27C5}"/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0x010100E146FD5B7BC0544D96412764ED7642B2</vt:lpwstr>
  </property>
</Properties>
</file>