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27a2a617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27a2a617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27a2a61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27a2a6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27a2a61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27a2a61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27a2a617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27a2a61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27a2a617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27a2a617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27a2a617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27a2a617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27a2a617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27a2a617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hyperlink" Target="http://www.youtube.com/watch?v=dzNDmb-meew" TargetMode="External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 title="DD-PO-BB-youtube-reclame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38" y="368275"/>
            <a:ext cx="8489325" cy="47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BB-youtube-reclame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88" y="204538"/>
            <a:ext cx="8416774" cy="47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698550" y="717350"/>
            <a:ext cx="17469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Beroep?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DD-PO-BB-youtube-reclame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63" y="155000"/>
            <a:ext cx="8592874" cy="48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750500" y="717350"/>
            <a:ext cx="5643000" cy="6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verdienen YouTubers geld?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DD-PO-BB-youtube-reclame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63" y="182063"/>
            <a:ext cx="8496675" cy="477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denk jij?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descr="LIKE and SUBSCRIBE if you enjoyed this video!&#10;WATCH ME LIVE ON TWITCH! https://twitch.tv/Ninja&#10;Join my Notification Squad: click the 🔔Bell &amp; on Twitch click the 💜Heart&#10;&#10;▶ Check out my official #TeamNinja Brand Merch: https://teamninja.com/YT&#10;&#10;LIVE ON TWITCH:&#10;For more Fortnite Battle Royale action watch me live at&#10;https://twitch.tv/Ninja&#10;You will see highlights, funny moments, impressions, and how to play info that might not make the YouTube channel.&#10;Morning Stream - 9am CST&#10;Night Stream - 8pm CST&#10;If you would like to further support Ninja click here https://goo.gl/y7g2gx OR&#10;Subscribe for FREE, try the free trial or connect an Amazon Prime account&#10;https://twitch.amazon.com/prime&#10;&#10;SOCIAL:&#10;Twitter- http://twitter.com/Ninja&#10;Instagram- http://instagram.com/Ninja&#10;Facebook- https://facebook.com/NinjaTB&#10;&#10;▶  Edited by: https://twitter.com/RSMisto&#10;&#10;▶  Thumbnails by: https://twitter.com/Brainyfy&#10;http://youtube.com/brainisms&#10;&#10;#Fortnite #Ninja&#10;&#10;THANKS FOR WATCHING!!!&#10;&#10;Red Bull: Behind the Scenes - The Making of My New Stream Room!!&#10;https://youtu.be/dzNDmb-meew" id="84" name="Google Shape;84;p17" title="Red Bull: Behind the Scenes - The Making of My New Stream Room!!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0400" y="1553075"/>
            <a:ext cx="5184550" cy="29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DD-PO-BB-youtube-reclame-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08" y="165775"/>
            <a:ext cx="8554576" cy="481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title="DD-PO-BB-youtube-reclame-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25" y="190138"/>
            <a:ext cx="8467949" cy="47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762575" y="930225"/>
            <a:ext cx="3566400" cy="6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heb je ontdekt?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Reclame of niet?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20" title="DD-PO-BB-youtube-reclame-8.png"/>
          <p:cNvPicPr preferRelativeResize="0"/>
          <p:nvPr/>
        </p:nvPicPr>
        <p:blipFill rotWithShape="1">
          <a:blip r:embed="rId5">
            <a:alphaModFix/>
          </a:blip>
          <a:srcRect b="6164" l="0" r="0" t="0"/>
          <a:stretch/>
        </p:blipFill>
        <p:spPr>
          <a:xfrm>
            <a:off x="1534538" y="1340425"/>
            <a:ext cx="6074925" cy="32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Goed om te onthouden!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21" title="DD-PO-BB-youtube-reclame-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788" y="1389975"/>
            <a:ext cx="5598426" cy="31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