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486a0d0b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486a0d0b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486a0d0b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486a0d0b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486a0d0b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486a0d0b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://www.youtube.com/watch?v=vrOnoCqTQB4" TargetMode="External"/><Relationship Id="rId6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://www.npostart.nl/VPWON_1292432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://www.npostart.nl/VPWON_1292432" TargetMode="External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hyperlink" Target="http://www.youtube.com/watch?v=M6gODsDtQMk" TargetMode="External"/><Relationship Id="rId6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MB-word-een-tech-hansje-brinkers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84" y="157037"/>
            <a:ext cx="8578025" cy="4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1050" y="996150"/>
            <a:ext cx="4308300" cy="679200"/>
          </a:xfrm>
          <a:prstGeom prst="rect">
            <a:avLst/>
          </a:prstGeom>
          <a:solidFill>
            <a:srgbClr val="37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Word een Tech</a:t>
            </a:r>
            <a:endParaRPr b="1" sz="4500">
              <a:solidFill>
                <a:schemeClr val="lt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51050" y="1751550"/>
            <a:ext cx="4909800" cy="679200"/>
          </a:xfrm>
          <a:prstGeom prst="rect">
            <a:avLst/>
          </a:prstGeom>
          <a:solidFill>
            <a:srgbClr val="37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Hansje Brinkers!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nsje redt het land van een overstroming door zijn vinger in de dijk te stoppen. &#10;&#10;Van koekjesfabriek tot golfslagbad, Het Klokhuis neemt je mee!&#10;&#10;🍏 Abonneer op ons kanaal! https://www.youtube.com/subscription_center?add_user=hetklokhuis&#10;🍎 Bekijk alle afleveringen op https://hetklokhuis.nl&#10;🍏 DIY op de Studio https://studio-klokhuis.ntr.nl/&#10;🍎 Volg ons op Instagram https://instagram.com/ntrhetklokhuis&#10;🍏 Like ons op Facebook https://facebook.com/hetklokhuis &#10;🍎 Wil je weten wie Het Klokhuis maakt http://klokhu.is/colofon" id="65" name="Google Shape;65;p14" title="Hansje Brinker stopt zijn duim in de dijk | Het Klokhui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1375" y="754525"/>
            <a:ext cx="6461250" cy="36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Superknappe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dijken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3" name="Google Shape;73;p15" title="DD-PO-MB-word-een-tech-hansje-brinkers-2.jpg"/>
          <p:cNvPicPr preferRelativeResize="0"/>
          <p:nvPr/>
        </p:nvPicPr>
        <p:blipFill rotWithShape="1">
          <a:blip r:embed="rId5">
            <a:alphaModFix/>
          </a:blip>
          <a:srcRect b="0" l="15925" r="18804" t="0"/>
          <a:stretch/>
        </p:blipFill>
        <p:spPr>
          <a:xfrm>
            <a:off x="3903475" y="553275"/>
            <a:ext cx="4688600" cy="40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werkt het?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1" name="Google Shape;81;p16" title="DD-PO-MB-word-een-tech-hansje-brinkers-3.png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9888" y="1602825"/>
            <a:ext cx="5404225" cy="269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title="icoon-afspelen.png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08400" y="2846900"/>
            <a:ext cx="361700" cy="3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gi-doener les Ester Stoelinga" id="89" name="Google Shape;89;p17" title="Word een Tech Hansje Brinker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1375" y="754525"/>
            <a:ext cx="6461250" cy="3634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381550" y="701625"/>
            <a:ext cx="83793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Word een watermanager!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7" name="Google Shape;97;p18" title="DD-PO-MB-word-een-tech-hansje-brinkers-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8600" y="1413500"/>
            <a:ext cx="4786800" cy="31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026BB0-15F1-4D39-910C-AC8851CE96EC}"/>
</file>

<file path=customXml/itemProps2.xml><?xml version="1.0" encoding="utf-8"?>
<ds:datastoreItem xmlns:ds="http://schemas.openxmlformats.org/officeDocument/2006/customXml" ds:itemID="{4CDDC3DC-DBAB-41AC-A7EC-297B635FBC91}"/>
</file>

<file path=customXml/itemProps3.xml><?xml version="1.0" encoding="utf-8"?>
<ds:datastoreItem xmlns:ds="http://schemas.openxmlformats.org/officeDocument/2006/customXml" ds:itemID="{4A9212EF-0EDF-48E9-948A-39AD0A3DA91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