
<file path=[Content_Types].xml><?xml version="1.0" encoding="utf-8"?>
<Types xmlns="http://schemas.openxmlformats.org/package/2006/content-types"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56b002a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56b002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756b002a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f756b002a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56b002a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56b002a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56b002a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56b002a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56b002a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56b002a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756b002a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756b002a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756b002a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756b002a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756b002a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756b002a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756b002a3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756b002a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hyperlink" Target="https://art-bot.net/" TargetMode="External"/><Relationship Id="rId5" Type="http://schemas.openxmlformats.org/officeDocument/2006/relationships/image" Target="../media/image6.png"/><Relationship Id="rId6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/>
        </p:nvSpPr>
        <p:spPr>
          <a:xfrm>
            <a:off x="1613700" y="2249550"/>
            <a:ext cx="1548600" cy="64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 u="sng">
                <a:solidFill>
                  <a:schemeClr val="hlink"/>
                </a:solidFill>
                <a:hlinkClick r:id="rId4"/>
              </a:rPr>
              <a:t>ArtBot</a:t>
            </a:r>
            <a:endParaRPr sz="2500">
              <a:solidFill>
                <a:srgbClr val="455B99"/>
              </a:solidFill>
            </a:endParaRPr>
          </a:p>
        </p:txBody>
      </p:sp>
      <p:pic>
        <p:nvPicPr>
          <p:cNvPr id="87" name="Google Shape;87;p21" title="icoon-bekijke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575" y="2204038"/>
            <a:ext cx="735425" cy="73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21" title="DD-PO-BB-wie-stuurt-het-algoritme-9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543812"/>
            <a:ext cx="3243351" cy="4055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1F19792-DD69-46A3-A2F1-C127865EEB4B}"/>
</file>

<file path=customXml/itemProps2.xml><?xml version="1.0" encoding="utf-8"?>
<ds:datastoreItem xmlns:ds="http://schemas.openxmlformats.org/officeDocument/2006/customXml" ds:itemID="{AC92591D-1681-4ACF-BBFA-393106082EEF}"/>
</file>

<file path=customXml/itemProps3.xml><?xml version="1.0" encoding="utf-8"?>
<ds:datastoreItem xmlns:ds="http://schemas.openxmlformats.org/officeDocument/2006/customXml" ds:itemID="{2FC475B9-7011-4749-894E-1C8A8471A872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