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theme/theme1.xml" ContentType="application/vnd.openxmlformats-officedocument.theme+xml"/>
  <Override PartName="/ppt/theme/theme2.xml" ContentType="application/vnd.openxmlformats-officedocument.theme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2" Type="http://schemas.openxmlformats.org/officeDocument/2006/relationships/custom-properties" Target="docProps/custom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customXml" Target="../customXml/item2.xml"/><Relationship Id="rId3" Type="http://schemas.openxmlformats.org/officeDocument/2006/relationships/presProps" Target="presProps.xml"/><Relationship Id="rId7" Type="http://schemas.openxmlformats.org/officeDocument/2006/relationships/slide" Target="slides/slide2.xml"/><Relationship Id="rId12" Type="http://schemas.openxmlformats.org/officeDocument/2006/relationships/customXml" Target="../customXml/item1.xml"/><Relationship Id="rId2" Type="http://schemas.openxmlformats.org/officeDocument/2006/relationships/viewProps" Target="viewProps.xml"/><Relationship Id="rId1" Type="http://schemas.openxmlformats.org/officeDocument/2006/relationships/theme" Target="theme/theme1.xml"/><Relationship Id="rId11" Type="http://schemas.openxmlformats.org/officeDocument/2006/relationships/slide" Target="slides/slide6.xml"/><Relationship Id="rId6" Type="http://schemas.openxmlformats.org/officeDocument/2006/relationships/slide" Target="slides/slide1.xml"/><Relationship Id="rId5" Type="http://schemas.openxmlformats.org/officeDocument/2006/relationships/notesMaster" Target="notesMasters/notesMaster1.xml"/><Relationship Id="rId10" Type="http://schemas.openxmlformats.org/officeDocument/2006/relationships/slide" Target="slides/slide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customXml" Target="../customXml/item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345f166841d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345f166841d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g32831055bb1_0_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" name="Google Shape;56;g32831055bb1_0_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g32831055bb1_0_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" name="Google Shape;63;g32831055bb1_0_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g345f166841d_0_4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9" name="Google Shape;69;g345f166841d_0_4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g345f166841d_0_5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" name="Google Shape;83;g345f166841d_0_5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g345f166841d_0_5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" name="Google Shape;92;g345f166841d_0_5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9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7.png"/><Relationship Id="rId4" Type="http://schemas.openxmlformats.org/officeDocument/2006/relationships/image" Target="../media/image8.png"/><Relationship Id="rId5" Type="http://schemas.openxmlformats.org/officeDocument/2006/relationships/image" Target="../media/image5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7.png"/><Relationship Id="rId4" Type="http://schemas.openxmlformats.org/officeDocument/2006/relationships/image" Target="../media/image10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7.png"/><Relationship Id="rId4" Type="http://schemas.openxmlformats.org/officeDocument/2006/relationships/image" Target="../media/image1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7.png"/><Relationship Id="rId4" Type="http://schemas.openxmlformats.org/officeDocument/2006/relationships/image" Target="../media/image3.jpg"/><Relationship Id="rId5" Type="http://schemas.openxmlformats.org/officeDocument/2006/relationships/image" Target="../media/image4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7.png"/><Relationship Id="rId4" Type="http://schemas.openxmlformats.org/officeDocument/2006/relationships/image" Target="../media/image6.jpg"/><Relationship Id="rId5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4"/>
          <p:cNvSpPr txBox="1"/>
          <p:nvPr/>
        </p:nvSpPr>
        <p:spPr>
          <a:xfrm>
            <a:off x="762575" y="701625"/>
            <a:ext cx="7540200" cy="90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Het spel ‘Wie is het?’</a:t>
            </a:r>
            <a:endParaRPr sz="3000">
              <a:solidFill>
                <a:srgbClr val="455B99"/>
              </a:solidFill>
            </a:endParaRPr>
          </a:p>
        </p:txBody>
      </p:sp>
      <p:pic>
        <p:nvPicPr>
          <p:cNvPr id="59" name="Google Shape;59;p14" title="DD-PO-OB-wie-is-het-2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615900" y="1459125"/>
            <a:ext cx="3316435" cy="2849599"/>
          </a:xfrm>
          <a:prstGeom prst="rect">
            <a:avLst/>
          </a:prstGeom>
          <a:noFill/>
          <a:ln>
            <a:noFill/>
          </a:ln>
        </p:spPr>
      </p:pic>
      <p:pic>
        <p:nvPicPr>
          <p:cNvPr id="60" name="Google Shape;60;p14" title="DD-PO-OB-wie-is-het-3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066542" y="1459125"/>
            <a:ext cx="2461559" cy="28495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/>
          <p:nvPr/>
        </p:nvSpPr>
        <p:spPr>
          <a:xfrm>
            <a:off x="762575" y="930225"/>
            <a:ext cx="3809400" cy="164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Allemaal pieten</a:t>
            </a:r>
            <a:endParaRPr sz="3000">
              <a:solidFill>
                <a:srgbClr val="455B99"/>
              </a:solidFill>
            </a:endParaRPr>
          </a:p>
        </p:txBody>
      </p:sp>
      <p:pic>
        <p:nvPicPr>
          <p:cNvPr id="66" name="Google Shape;66;p15" title="DD-PO-OB-wie-is-het-4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254775" y="592325"/>
            <a:ext cx="4267226" cy="395885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/>
          <p:nvPr/>
        </p:nvSpPr>
        <p:spPr>
          <a:xfrm>
            <a:off x="762575" y="701625"/>
            <a:ext cx="7540200" cy="64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De kleding van piet</a:t>
            </a:r>
            <a:endParaRPr sz="3000">
              <a:solidFill>
                <a:srgbClr val="455B99"/>
              </a:solidFill>
            </a:endParaRPr>
          </a:p>
        </p:txBody>
      </p:sp>
      <p:pic>
        <p:nvPicPr>
          <p:cNvPr id="72" name="Google Shape;72;p16" title="DD-PO-OB-wie-is-het-5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339450" y="1344325"/>
            <a:ext cx="2386458" cy="323587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73" name="Google Shape;73;p16"/>
          <p:cNvCxnSpPr/>
          <p:nvPr/>
        </p:nvCxnSpPr>
        <p:spPr>
          <a:xfrm rot="10800000">
            <a:off x="5869750" y="2039800"/>
            <a:ext cx="873300" cy="0"/>
          </a:xfrm>
          <a:prstGeom prst="straightConnector1">
            <a:avLst/>
          </a:prstGeom>
          <a:noFill/>
          <a:ln cap="flat" cmpd="sng" w="38100">
            <a:solidFill>
              <a:srgbClr val="455B99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74" name="Google Shape;74;p16"/>
          <p:cNvCxnSpPr/>
          <p:nvPr/>
        </p:nvCxnSpPr>
        <p:spPr>
          <a:xfrm rot="10800000">
            <a:off x="5493850" y="3527600"/>
            <a:ext cx="873300" cy="0"/>
          </a:xfrm>
          <a:prstGeom prst="straightConnector1">
            <a:avLst/>
          </a:prstGeom>
          <a:noFill/>
          <a:ln cap="flat" cmpd="sng" w="38100">
            <a:solidFill>
              <a:srgbClr val="455B99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75" name="Google Shape;75;p16"/>
          <p:cNvCxnSpPr/>
          <p:nvPr/>
        </p:nvCxnSpPr>
        <p:spPr>
          <a:xfrm>
            <a:off x="2318600" y="2660100"/>
            <a:ext cx="891600" cy="0"/>
          </a:xfrm>
          <a:prstGeom prst="straightConnector1">
            <a:avLst/>
          </a:prstGeom>
          <a:noFill/>
          <a:ln cap="flat" cmpd="sng" w="38100">
            <a:solidFill>
              <a:srgbClr val="455B99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76" name="Google Shape;76;p16"/>
          <p:cNvCxnSpPr/>
          <p:nvPr/>
        </p:nvCxnSpPr>
        <p:spPr>
          <a:xfrm>
            <a:off x="2830525" y="4316650"/>
            <a:ext cx="891600" cy="0"/>
          </a:xfrm>
          <a:prstGeom prst="straightConnector1">
            <a:avLst/>
          </a:prstGeom>
          <a:noFill/>
          <a:ln cap="flat" cmpd="sng" w="38100">
            <a:solidFill>
              <a:srgbClr val="455B99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77" name="Google Shape;77;p16"/>
          <p:cNvSpPr txBox="1"/>
          <p:nvPr/>
        </p:nvSpPr>
        <p:spPr>
          <a:xfrm>
            <a:off x="1247350" y="2440050"/>
            <a:ext cx="1181400" cy="440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2000">
                <a:solidFill>
                  <a:srgbClr val="455B99"/>
                </a:solidFill>
              </a:rPr>
              <a:t>baret</a:t>
            </a:r>
            <a:endParaRPr sz="2000">
              <a:solidFill>
                <a:srgbClr val="455B99"/>
              </a:solidFill>
            </a:endParaRPr>
          </a:p>
        </p:txBody>
      </p:sp>
      <p:sp>
        <p:nvSpPr>
          <p:cNvPr id="78" name="Google Shape;78;p16"/>
          <p:cNvSpPr txBox="1"/>
          <p:nvPr/>
        </p:nvSpPr>
        <p:spPr>
          <a:xfrm>
            <a:off x="1781300" y="4096600"/>
            <a:ext cx="1181400" cy="440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2000">
                <a:solidFill>
                  <a:srgbClr val="455B99"/>
                </a:solidFill>
              </a:rPr>
              <a:t>kraag</a:t>
            </a:r>
            <a:endParaRPr sz="2000">
              <a:solidFill>
                <a:srgbClr val="455B99"/>
              </a:solidFill>
            </a:endParaRPr>
          </a:p>
        </p:txBody>
      </p:sp>
      <p:sp>
        <p:nvSpPr>
          <p:cNvPr id="79" name="Google Shape;79;p16"/>
          <p:cNvSpPr txBox="1"/>
          <p:nvPr/>
        </p:nvSpPr>
        <p:spPr>
          <a:xfrm>
            <a:off x="6526900" y="1819750"/>
            <a:ext cx="1181400" cy="440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2000">
                <a:solidFill>
                  <a:srgbClr val="455B99"/>
                </a:solidFill>
              </a:rPr>
              <a:t>veer</a:t>
            </a:r>
            <a:endParaRPr sz="2000">
              <a:solidFill>
                <a:srgbClr val="455B99"/>
              </a:solidFill>
            </a:endParaRPr>
          </a:p>
        </p:txBody>
      </p:sp>
      <p:sp>
        <p:nvSpPr>
          <p:cNvPr id="80" name="Google Shape;80;p16"/>
          <p:cNvSpPr txBox="1"/>
          <p:nvPr/>
        </p:nvSpPr>
        <p:spPr>
          <a:xfrm>
            <a:off x="6367150" y="3307550"/>
            <a:ext cx="1403100" cy="440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2000">
                <a:solidFill>
                  <a:srgbClr val="455B99"/>
                </a:solidFill>
              </a:rPr>
              <a:t>oorringen</a:t>
            </a:r>
            <a:endParaRPr sz="2000">
              <a:solidFill>
                <a:srgbClr val="455B99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" name="Google Shape;85;p17" title="DD-PO-OB-wie-is-het-6.jp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940625" y="455724"/>
            <a:ext cx="2748942" cy="388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6" name="Google Shape;86;p17" title="DD-PO-OB-wie-is-het-7.jp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872682" y="455724"/>
            <a:ext cx="2748942" cy="3888000"/>
          </a:xfrm>
          <a:prstGeom prst="rect">
            <a:avLst/>
          </a:prstGeom>
          <a:noFill/>
          <a:ln>
            <a:noFill/>
          </a:ln>
        </p:spPr>
      </p:pic>
      <p:sp>
        <p:nvSpPr>
          <p:cNvPr id="87" name="Google Shape;87;p17"/>
          <p:cNvSpPr txBox="1"/>
          <p:nvPr/>
        </p:nvSpPr>
        <p:spPr>
          <a:xfrm>
            <a:off x="3502850" y="4287375"/>
            <a:ext cx="1624500" cy="440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2000">
                <a:solidFill>
                  <a:srgbClr val="455B99"/>
                </a:solidFill>
              </a:rPr>
              <a:t>basisspel</a:t>
            </a:r>
            <a:endParaRPr sz="2000">
              <a:solidFill>
                <a:srgbClr val="455B99"/>
              </a:solidFill>
            </a:endParaRPr>
          </a:p>
        </p:txBody>
      </p:sp>
      <p:sp>
        <p:nvSpPr>
          <p:cNvPr id="88" name="Google Shape;88;p17"/>
          <p:cNvSpPr txBox="1"/>
          <p:nvPr/>
        </p:nvSpPr>
        <p:spPr>
          <a:xfrm>
            <a:off x="6434900" y="4287375"/>
            <a:ext cx="1624500" cy="440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2000">
                <a:solidFill>
                  <a:srgbClr val="455B99"/>
                </a:solidFill>
              </a:rPr>
              <a:t>uitdaging</a:t>
            </a:r>
            <a:endParaRPr sz="2000">
              <a:solidFill>
                <a:srgbClr val="455B99"/>
              </a:solidFill>
            </a:endParaRPr>
          </a:p>
        </p:txBody>
      </p:sp>
      <p:sp>
        <p:nvSpPr>
          <p:cNvPr id="89" name="Google Shape;89;p17"/>
          <p:cNvSpPr txBox="1"/>
          <p:nvPr/>
        </p:nvSpPr>
        <p:spPr>
          <a:xfrm>
            <a:off x="762575" y="930225"/>
            <a:ext cx="3809400" cy="164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Spelregels</a:t>
            </a:r>
            <a:endParaRPr sz="3000">
              <a:solidFill>
                <a:srgbClr val="455B99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4" name="Google Shape;94;p18" title="DD-PO-OB-wie-is-het-8.jp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661888" y="594038"/>
            <a:ext cx="2636955" cy="3955426"/>
          </a:xfrm>
          <a:prstGeom prst="rect">
            <a:avLst/>
          </a:prstGeom>
          <a:noFill/>
          <a:ln>
            <a:noFill/>
          </a:ln>
        </p:spPr>
      </p:pic>
      <p:pic>
        <p:nvPicPr>
          <p:cNvPr id="95" name="Google Shape;95;p18" title="DD-PO-OB-wie-is-het-9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423423" y="594038"/>
            <a:ext cx="3058690" cy="39554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146FD5B7BC0544D96412764ED7642B2" ma:contentTypeVersion="12" ma:contentTypeDescription="Een nieuw document maken." ma:contentTypeScope="" ma:versionID="274cf70196ce5a7aa853d6b0d7d12aad">
  <xsd:schema xmlns:xsd="http://www.w3.org/2001/XMLSchema" xmlns:xs="http://www.w3.org/2001/XMLSchema" xmlns:p="http://schemas.microsoft.com/office/2006/metadata/properties" xmlns:ns2="5a25f3cf-063a-418a-ba9d-30d16b52f8b4" xmlns:ns3="ca8a6944-a0f5-40a7-a0d2-863a166fdcde" targetNamespace="http://schemas.microsoft.com/office/2006/metadata/properties" ma:root="true" ma:fieldsID="aa6a049cc8fd16cbfe4481abcbc6be91" ns2:_="" ns3:_="">
    <xsd:import namespace="5a25f3cf-063a-418a-ba9d-30d16b52f8b4"/>
    <xsd:import namespace="ca8a6944-a0f5-40a7-a0d2-863a166fdcd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a25f3cf-063a-418a-ba9d-30d16b52f8b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Afbeeldingtags" ma:readOnly="false" ma:fieldId="{5cf76f15-5ced-4ddc-b409-7134ff3c332f}" ma:taxonomyMulti="true" ma:sspId="2e450492-3d4b-419d-87fc-023a65d7f87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a8a6944-a0f5-40a7-a0d2-863a166fdcde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f520fa0c-2c8d-4411-a5b9-9bf3443f5fc5}" ma:internalName="TaxCatchAll" ma:showField="CatchAllData" ma:web="ca8a6944-a0f5-40a7-a0d2-863a166fdcd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ca8a6944-a0f5-40a7-a0d2-863a166fdcde" xsi:nil="true"/>
    <lcf76f155ced4ddcb4097134ff3c332f xmlns="5a25f3cf-063a-418a-ba9d-30d16b52f8b4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195FAAF2-DED3-4B34-ACFB-112BC6D2AAAD}"/>
</file>

<file path=customXml/itemProps2.xml><?xml version="1.0" encoding="utf-8"?>
<ds:datastoreItem xmlns:ds="http://schemas.openxmlformats.org/officeDocument/2006/customXml" ds:itemID="{42944FC7-D7B0-4FAE-865A-E8839DA46F30}"/>
</file>

<file path=customXml/itemProps3.xml><?xml version="1.0" encoding="utf-8"?>
<ds:datastoreItem xmlns:ds="http://schemas.openxmlformats.org/officeDocument/2006/customXml" ds:itemID="{0ED228B7-0C45-4750-89B2-5FF84FE5527D}"/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0x010100E146FD5B7BC0544D96412764ED7642B2</vt:lpwstr>
  </property>
</Properties>
</file>