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5f16684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5f16684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5f166841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5f166841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5f166841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5f166841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5f166841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5f166841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spel ‘Wie is het?’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wie-is-het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5900" y="1459125"/>
            <a:ext cx="3316435" cy="284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title="DD-PO-OB-wie-is-het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6542" y="1459125"/>
            <a:ext cx="2461559" cy="284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Allemaal pieten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6" name="Google Shape;66;p15" title="DD-PO-OB-wie-is-het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775" y="592325"/>
            <a:ext cx="4267226" cy="395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762575" y="701625"/>
            <a:ext cx="7540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kleding van piet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2" name="Google Shape;72;p16" title="DD-PO-OB-wie-is-het-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450" y="1344325"/>
            <a:ext cx="2386458" cy="3235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6"/>
          <p:cNvCxnSpPr/>
          <p:nvPr/>
        </p:nvCxnSpPr>
        <p:spPr>
          <a:xfrm rot="10800000">
            <a:off x="5869750" y="2039800"/>
            <a:ext cx="873300" cy="0"/>
          </a:xfrm>
          <a:prstGeom prst="straightConnector1">
            <a:avLst/>
          </a:prstGeom>
          <a:noFill/>
          <a:ln cap="flat" cmpd="sng" w="38100">
            <a:solidFill>
              <a:srgbClr val="455B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" name="Google Shape;74;p16"/>
          <p:cNvCxnSpPr/>
          <p:nvPr/>
        </p:nvCxnSpPr>
        <p:spPr>
          <a:xfrm rot="10800000">
            <a:off x="5493850" y="3527600"/>
            <a:ext cx="873300" cy="0"/>
          </a:xfrm>
          <a:prstGeom prst="straightConnector1">
            <a:avLst/>
          </a:prstGeom>
          <a:noFill/>
          <a:ln cap="flat" cmpd="sng" w="38100">
            <a:solidFill>
              <a:srgbClr val="455B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" name="Google Shape;75;p16"/>
          <p:cNvCxnSpPr/>
          <p:nvPr/>
        </p:nvCxnSpPr>
        <p:spPr>
          <a:xfrm>
            <a:off x="2318600" y="2660100"/>
            <a:ext cx="891600" cy="0"/>
          </a:xfrm>
          <a:prstGeom prst="straightConnector1">
            <a:avLst/>
          </a:prstGeom>
          <a:noFill/>
          <a:ln cap="flat" cmpd="sng" w="38100">
            <a:solidFill>
              <a:srgbClr val="455B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" name="Google Shape;76;p16"/>
          <p:cNvCxnSpPr/>
          <p:nvPr/>
        </p:nvCxnSpPr>
        <p:spPr>
          <a:xfrm>
            <a:off x="2830525" y="4316650"/>
            <a:ext cx="891600" cy="0"/>
          </a:xfrm>
          <a:prstGeom prst="straightConnector1">
            <a:avLst/>
          </a:prstGeom>
          <a:noFill/>
          <a:ln cap="flat" cmpd="sng" w="38100">
            <a:solidFill>
              <a:srgbClr val="455B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" name="Google Shape;77;p16"/>
          <p:cNvSpPr txBox="1"/>
          <p:nvPr/>
        </p:nvSpPr>
        <p:spPr>
          <a:xfrm>
            <a:off x="1247350" y="2440050"/>
            <a:ext cx="11814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baret</a:t>
            </a:r>
            <a:endParaRPr sz="2000">
              <a:solidFill>
                <a:srgbClr val="455B99"/>
              </a:solidFill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781300" y="4096600"/>
            <a:ext cx="11814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kraag</a:t>
            </a:r>
            <a:endParaRPr sz="2000">
              <a:solidFill>
                <a:srgbClr val="455B99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6526900" y="1819750"/>
            <a:ext cx="11814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veer</a:t>
            </a:r>
            <a:endParaRPr sz="2000">
              <a:solidFill>
                <a:srgbClr val="455B99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6367150" y="3307550"/>
            <a:ext cx="14031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oorringen</a:t>
            </a:r>
            <a:endParaRPr sz="2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 title="DD-PO-OB-wie-is-het-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0625" y="455724"/>
            <a:ext cx="2748942" cy="38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title="DD-PO-OB-wie-is-het-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2682" y="455724"/>
            <a:ext cx="2748942" cy="38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3502850" y="4287375"/>
            <a:ext cx="16245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basisspel</a:t>
            </a:r>
            <a:endParaRPr sz="2000">
              <a:solidFill>
                <a:srgbClr val="455B99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6434900" y="4287375"/>
            <a:ext cx="16245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uitdaging</a:t>
            </a:r>
            <a:endParaRPr sz="2000">
              <a:solidFill>
                <a:srgbClr val="455B99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Spelregels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 title="DD-PO-OB-wie-is-het-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1888" y="594038"/>
            <a:ext cx="2636955" cy="395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 title="DD-PO-OB-wie-is-het-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3423" y="594038"/>
            <a:ext cx="3058690" cy="39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5FAAF2-DED3-4B34-ACFB-112BC6D2AAAD}"/>
</file>

<file path=customXml/itemProps2.xml><?xml version="1.0" encoding="utf-8"?>
<ds:datastoreItem xmlns:ds="http://schemas.openxmlformats.org/officeDocument/2006/customXml" ds:itemID="{42944FC7-D7B0-4FAE-865A-E8839DA46F30}"/>
</file>

<file path=customXml/itemProps3.xml><?xml version="1.0" encoding="utf-8"?>
<ds:datastoreItem xmlns:ds="http://schemas.openxmlformats.org/officeDocument/2006/customXml" ds:itemID="{0ED228B7-0C45-4750-89B2-5FF84FE5527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