
<file path=[Content_Types].xml><?xml version="1.0" encoding="utf-8"?>
<Types xmlns="http://schemas.openxmlformats.org/package/2006/content-types">
  <Default Extension="jpg" ContentType="image/jpeg"/>
  <Default Extension="odttf" ContentType="application/vnd.openxmlformats-officedocument.obfuscatedFont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8" Type="http://schemas.openxmlformats.org/officeDocument/2006/relationships/slide" Target="slides/slide3.xml"/><Relationship Id="rId18" Type="http://schemas.openxmlformats.org/officeDocument/2006/relationships/customXml" Target="../customXml/item2.xml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7" Type="http://schemas.openxmlformats.org/officeDocument/2006/relationships/slide" Target="slides/slide2.xml"/><Relationship Id="rId17" Type="http://schemas.openxmlformats.org/officeDocument/2006/relationships/customXml" Target="../customXml/item1.xml"/><Relationship Id="rId2" Type="http://schemas.openxmlformats.org/officeDocument/2006/relationships/viewProps" Target="viewProps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1" Type="http://schemas.openxmlformats.org/officeDocument/2006/relationships/theme" Target="theme/theme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f4d9318a6d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f4d9318a6d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f4d9318a6d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f4d9318a6d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2831055bb1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2831055bb1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f4d9318a6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f4d9318a6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f4d9318a6d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f4d9318a6d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2831055bb1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2831055bb1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f4d9318a6d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f4d9318a6d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f4d9318a6d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f4d9318a6d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f4d9318a6d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f4d9318a6d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f4d9318a6d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f4d9318a6d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jpg"/><Relationship Id="rId4" Type="http://schemas.openxmlformats.org/officeDocument/2006/relationships/image" Target="../media/image1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png"/><Relationship Id="rId4" Type="http://schemas.openxmlformats.org/officeDocument/2006/relationships/image" Target="../media/image5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jpg"/><Relationship Id="rId4" Type="http://schemas.openxmlformats.org/officeDocument/2006/relationships/image" Target="../media/image1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jpg"/><Relationship Id="rId4" Type="http://schemas.openxmlformats.org/officeDocument/2006/relationships/image" Target="../media/image1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Relationship Id="rId4" Type="http://schemas.openxmlformats.org/officeDocument/2006/relationships/image" Target="../media/image1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Relationship Id="rId4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jpg"/><Relationship Id="rId4" Type="http://schemas.openxmlformats.org/officeDocument/2006/relationships/image" Target="../media/image1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Relationship Id="rId4" Type="http://schemas.openxmlformats.org/officeDocument/2006/relationships/image" Target="../media/image6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jpg"/><Relationship Id="rId4" Type="http://schemas.openxmlformats.org/officeDocument/2006/relationships/image" Target="../media/image1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Relationship Id="rId4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DD-PO-OB-wie-is-de-maker-1.jpg"/>
          <p:cNvPicPr preferRelativeResize="0"/>
          <p:nvPr/>
        </p:nvPicPr>
        <p:blipFill rotWithShape="1">
          <a:blip r:embed="rId3">
            <a:alphaModFix/>
          </a:blip>
          <a:srcRect b="8145" l="0" r="0" t="10075"/>
          <a:stretch/>
        </p:blipFill>
        <p:spPr>
          <a:xfrm>
            <a:off x="351050" y="288000"/>
            <a:ext cx="8584626" cy="46775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351050" y="996150"/>
            <a:ext cx="5217000" cy="679200"/>
          </a:xfrm>
          <a:prstGeom prst="rect">
            <a:avLst/>
          </a:prstGeom>
          <a:solidFill>
            <a:srgbClr val="FFDD0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4500">
                <a:solidFill>
                  <a:schemeClr val="lt1"/>
                </a:solidFill>
              </a:rPr>
              <a:t> Wie is de maker?</a:t>
            </a:r>
            <a:endParaRPr b="1" sz="4500">
              <a:solidFill>
                <a:schemeClr val="lt1"/>
              </a:solidFill>
            </a:endParaRPr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2"/>
          <p:cNvSpPr txBox="1"/>
          <p:nvPr/>
        </p:nvSpPr>
        <p:spPr>
          <a:xfrm>
            <a:off x="762575" y="930225"/>
            <a:ext cx="2120100" cy="678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Schrijvers!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15" name="Google Shape;115;p22" title="DD-PO-OB-wie-is-de-maker-10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51175" y="793625"/>
            <a:ext cx="5337750" cy="3556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23" title="DD-PO-OB-wie-is-de-maker-1.jpg"/>
          <p:cNvPicPr preferRelativeResize="0"/>
          <p:nvPr/>
        </p:nvPicPr>
        <p:blipFill rotWithShape="1">
          <a:blip r:embed="rId3">
            <a:alphaModFix/>
          </a:blip>
          <a:srcRect b="8145" l="0" r="0" t="10075"/>
          <a:stretch/>
        </p:blipFill>
        <p:spPr>
          <a:xfrm>
            <a:off x="351050" y="288000"/>
            <a:ext cx="8584626" cy="467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23"/>
          <p:cNvSpPr txBox="1"/>
          <p:nvPr/>
        </p:nvSpPr>
        <p:spPr>
          <a:xfrm>
            <a:off x="3167400" y="681875"/>
            <a:ext cx="2809200" cy="621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Dit is van mij!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 title="DD-PO-OB-wie-is-de-maker-2.jpg"/>
          <p:cNvPicPr preferRelativeResize="0"/>
          <p:nvPr/>
        </p:nvPicPr>
        <p:blipFill rotWithShape="1">
          <a:blip r:embed="rId3">
            <a:alphaModFix/>
          </a:blip>
          <a:srcRect b="10637" l="0" r="0" t="13219"/>
          <a:stretch/>
        </p:blipFill>
        <p:spPr>
          <a:xfrm>
            <a:off x="0" y="-1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4"/>
          <p:cNvSpPr txBox="1"/>
          <p:nvPr/>
        </p:nvSpPr>
        <p:spPr>
          <a:xfrm>
            <a:off x="3179850" y="691750"/>
            <a:ext cx="2784300" cy="621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“Mijn” schatten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5" y="0"/>
            <a:ext cx="9144000" cy="51435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15" title="DD-PO-OB-wie-is-de-maker-3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8725" y="60164"/>
            <a:ext cx="8345526" cy="5568024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5"/>
          <p:cNvSpPr txBox="1"/>
          <p:nvPr/>
        </p:nvSpPr>
        <p:spPr>
          <a:xfrm>
            <a:off x="3179850" y="691750"/>
            <a:ext cx="2784300" cy="621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Jullie schatten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0" name="Google Shape;70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16" title="DD-PO-OB-wie-is-de-maker-4.jpg"/>
          <p:cNvPicPr preferRelativeResize="0"/>
          <p:nvPr/>
        </p:nvPicPr>
        <p:blipFill rotWithShape="1">
          <a:blip r:embed="rId3">
            <a:alphaModFix/>
          </a:blip>
          <a:srcRect b="8521" l="0" r="0" t="12290"/>
          <a:stretch/>
        </p:blipFill>
        <p:spPr>
          <a:xfrm>
            <a:off x="331175" y="374750"/>
            <a:ext cx="8481651" cy="4481450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6"/>
          <p:cNvSpPr txBox="1"/>
          <p:nvPr/>
        </p:nvSpPr>
        <p:spPr>
          <a:xfrm>
            <a:off x="3081750" y="691750"/>
            <a:ext cx="2980500" cy="621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Van wie is het?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7" name="Google Shape;77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17" title="DD-PO-OB-wie-is-de-maker-5.jpg"/>
          <p:cNvPicPr preferRelativeResize="0"/>
          <p:nvPr/>
        </p:nvPicPr>
        <p:blipFill rotWithShape="1">
          <a:blip r:embed="rId3">
            <a:alphaModFix/>
          </a:blip>
          <a:srcRect b="0" l="0" r="0" t="15569"/>
          <a:stretch/>
        </p:blipFill>
        <p:spPr>
          <a:xfrm>
            <a:off x="0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7"/>
          <p:cNvSpPr txBox="1"/>
          <p:nvPr/>
        </p:nvSpPr>
        <p:spPr>
          <a:xfrm>
            <a:off x="762575" y="930225"/>
            <a:ext cx="2870400" cy="678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Jullie schatten!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8" title="DD-PO-OB-wie-is-de-maker-6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54738" y="1168775"/>
            <a:ext cx="5434528" cy="352565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8"/>
          <p:cNvSpPr txBox="1"/>
          <p:nvPr/>
        </p:nvSpPr>
        <p:spPr>
          <a:xfrm>
            <a:off x="3156150" y="691750"/>
            <a:ext cx="2831700" cy="621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Dit is van mij!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19" title="DD-PO-OB-wie-is-de-maker-7.jpg"/>
          <p:cNvPicPr preferRelativeResize="0"/>
          <p:nvPr/>
        </p:nvPicPr>
        <p:blipFill rotWithShape="1">
          <a:blip r:embed="rId3">
            <a:alphaModFix/>
          </a:blip>
          <a:srcRect b="18719" l="-400" r="400" t="2029"/>
          <a:stretch/>
        </p:blipFill>
        <p:spPr>
          <a:xfrm>
            <a:off x="281075" y="343525"/>
            <a:ext cx="8513126" cy="4495175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9"/>
          <p:cNvSpPr txBox="1"/>
          <p:nvPr/>
        </p:nvSpPr>
        <p:spPr>
          <a:xfrm>
            <a:off x="762575" y="930225"/>
            <a:ext cx="3660300" cy="678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Schilders: Van Gogh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97" name="Google Shape;97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0"/>
          <p:cNvSpPr txBox="1"/>
          <p:nvPr/>
        </p:nvSpPr>
        <p:spPr>
          <a:xfrm>
            <a:off x="3370950" y="681875"/>
            <a:ext cx="2402100" cy="621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Lesmakers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03" name="Google Shape;103;p20" title="DD-PO-OB-wie-is-de-maker-8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74050" y="1596350"/>
            <a:ext cx="7195901" cy="2872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1"/>
          <p:cNvSpPr txBox="1"/>
          <p:nvPr/>
        </p:nvSpPr>
        <p:spPr>
          <a:xfrm>
            <a:off x="762575" y="930225"/>
            <a:ext cx="2860500" cy="678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Kledingmakers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09" name="Google Shape;109;p21" title="DD-PO-OB-wie-is-de-maker-9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31600" y="447875"/>
            <a:ext cx="4125600" cy="4247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2" ma:contentTypeDescription="Create a new document." ma:contentTypeScope="" ma:versionID="98b0a0d51b22872632ae5713376e8c66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0cdfc876f30ecc4e255ca332fadf9259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9C2DD22-1F19-43B3-8790-1546A2BE630C}"/>
</file>

<file path=customXml/itemProps2.xml><?xml version="1.0" encoding="utf-8"?>
<ds:datastoreItem xmlns:ds="http://schemas.openxmlformats.org/officeDocument/2006/customXml" ds:itemID="{588D21AD-FDB3-4020-9B17-A9877878BF1E}"/>
</file>

<file path=customXml/itemProps3.xml><?xml version="1.0" encoding="utf-8"?>
<ds:datastoreItem xmlns:ds="http://schemas.openxmlformats.org/officeDocument/2006/customXml" ds:itemID="{B4A075BC-4F8C-4F0C-9A81-CCED427DC113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