
<file path=[Content_Types].xml><?xml version="1.0" encoding="utf-8"?>
<Types xmlns="http://schemas.openxmlformats.org/package/2006/content-types"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viewProps" Target="viewProps.xml"/><Relationship Id="rId16" Type="http://schemas.openxmlformats.org/officeDocument/2006/relationships/customXml" Target="../customXml/item1.xml"/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4d997ae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4d997ae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42b0597b9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42b0597b9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f4d997aece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f4d997aece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4d997aec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4d997aec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42b0597b9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42b0597b9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3ae7554c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3ae7554c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3ae7554c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3ae7554c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3ae7554c8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3ae7554c8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3ae7554c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3ae7554c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3ae7554c8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f3ae7554c8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8.jpg"/><Relationship Id="rId5" Type="http://schemas.openxmlformats.org/officeDocument/2006/relationships/hyperlink" Target="https://www.ad.nl" TargetMode="External"/><Relationship Id="rId6" Type="http://schemas.openxmlformats.org/officeDocument/2006/relationships/hyperlink" Target="https://repaircafe.org/bezoeken/" TargetMode="External"/><Relationship Id="rId7" Type="http://schemas.openxmlformats.org/officeDocument/2006/relationships/hyperlink" Target="https://www.ad.nl" TargetMode="External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hyperlink" Target="https://www.ad.nl" TargetMode="External"/><Relationship Id="rId5" Type="http://schemas.openxmlformats.org/officeDocument/2006/relationships/hyperlink" Target="https://www.digipuzzle.net/minigames/qwertyinvaders/fireworks_yurls.htm" TargetMode="External"/><Relationship Id="rId6" Type="http://schemas.openxmlformats.org/officeDocument/2006/relationships/hyperlink" Target="https://www.digipuzzle.net/minigames/qwertyinvaders/fireworks_yurls.htm" TargetMode="External"/><Relationship Id="rId7" Type="http://schemas.openxmlformats.org/officeDocument/2006/relationships/image" Target="../media/image2.png"/><Relationship Id="rId8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Ervaringen rondom vuurwerk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59" name="Google Shape;59;p14" title="DD-PO-MB-Wham-bam-vuurwerk-2.jpg"/>
          <p:cNvPicPr preferRelativeResize="0"/>
          <p:nvPr/>
        </p:nvPicPr>
        <p:blipFill rotWithShape="1">
          <a:blip r:embed="rId4">
            <a:alphaModFix/>
          </a:blip>
          <a:srcRect b="0" l="0" r="25926" t="0"/>
          <a:stretch/>
        </p:blipFill>
        <p:spPr>
          <a:xfrm>
            <a:off x="4277125" y="589750"/>
            <a:ext cx="4299025" cy="3964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Vuurwerk verbieden? Waarom?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65" name="Google Shape;65;p15" title="DD-PO-MB-Wham-bam-vuurwerk-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5875" y="630637"/>
            <a:ext cx="3882225" cy="388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Vuurwerk in</a:t>
            </a:r>
            <a:endParaRPr sz="3000">
              <a:solidFill>
                <a:srgbClr val="455B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het nieuws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71" name="Google Shape;71;p16" title="DD-PO-MB-Wham-bam-vuurwerk-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00" y="643900"/>
            <a:ext cx="5438326" cy="4129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/>
        </p:nvSpPr>
        <p:spPr>
          <a:xfrm>
            <a:off x="801900" y="701625"/>
            <a:ext cx="7540200" cy="6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Koekjes of cookies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77" name="Google Shape;77;p17" title="DD-PO-MB-Wham-bam-vuurwerk-5.jpg"/>
          <p:cNvPicPr preferRelativeResize="0"/>
          <p:nvPr/>
        </p:nvPicPr>
        <p:blipFill rotWithShape="1">
          <a:blip r:embed="rId4">
            <a:alphaModFix/>
          </a:blip>
          <a:srcRect b="23615" l="0" r="0" t="11509"/>
          <a:stretch/>
        </p:blipFill>
        <p:spPr>
          <a:xfrm>
            <a:off x="1749850" y="2106325"/>
            <a:ext cx="5644275" cy="2446126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7">
            <a:hlinkClick r:id="rId5"/>
          </p:cNvPr>
          <p:cNvSpPr txBox="1"/>
          <p:nvPr/>
        </p:nvSpPr>
        <p:spPr>
          <a:xfrm>
            <a:off x="3544950" y="1429025"/>
            <a:ext cx="25287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 u="sng">
                <a:solidFill>
                  <a:srgbClr val="0097A7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Bekijk deze website</a:t>
            </a:r>
            <a:endParaRPr sz="2000">
              <a:solidFill>
                <a:srgbClr val="455B99"/>
              </a:solidFill>
            </a:endParaRPr>
          </a:p>
        </p:txBody>
      </p:sp>
      <p:pic>
        <p:nvPicPr>
          <p:cNvPr id="79" name="Google Shape;79;p17" title="icoon-bekijken.png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70350" y="1429025"/>
            <a:ext cx="474600" cy="47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Hulpvragen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5" name="Google Shape;85;p18" title="DD-PO-MB-Wham-bam-vuurwerk-6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2724225"/>
            <a:ext cx="4047990" cy="2266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Bronnen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91" name="Google Shape;91;p19" title="DD-PO-MB-Wham-bam-vuurwerk-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4850" y="690350"/>
            <a:ext cx="6127725" cy="376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Placemat over vuurwerk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97" name="Google Shape;97;p20" title="DD-PO-MB-Wham-bam-vuurwerk-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9250" y="1018775"/>
            <a:ext cx="4267226" cy="3017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Alternatieven</a:t>
            </a:r>
            <a:endParaRPr sz="3000">
              <a:solidFill>
                <a:srgbClr val="455B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voor vuurwerk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103" name="Google Shape;103;p21" title="DD-PO-MB-Wham-bam-vuurwerk-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5300" y="914075"/>
            <a:ext cx="4970525" cy="331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/>
        </p:nvSpPr>
        <p:spPr>
          <a:xfrm>
            <a:off x="762575" y="930225"/>
            <a:ext cx="38094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Vuurwerkshow</a:t>
            </a:r>
            <a:endParaRPr sz="3000">
              <a:solidFill>
                <a:srgbClr val="455B99"/>
              </a:solidFill>
            </a:endParaRPr>
          </a:p>
        </p:txBody>
      </p:sp>
      <p:sp>
        <p:nvSpPr>
          <p:cNvPr id="109" name="Google Shape;109;p22">
            <a:hlinkClick r:id="rId4"/>
          </p:cNvPr>
          <p:cNvSpPr txBox="1"/>
          <p:nvPr/>
        </p:nvSpPr>
        <p:spPr>
          <a:xfrm>
            <a:off x="1335875" y="1714175"/>
            <a:ext cx="2528700" cy="4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000" u="sng">
                <a:solidFill>
                  <a:srgbClr val="0097A7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Bekijk deze website</a:t>
            </a:r>
            <a:endParaRPr sz="2000">
              <a:solidFill>
                <a:srgbClr val="455B99"/>
              </a:solidFill>
            </a:endParaRPr>
          </a:p>
        </p:txBody>
      </p:sp>
      <p:pic>
        <p:nvPicPr>
          <p:cNvPr id="110" name="Google Shape;110;p22" title="icoon-bekijken.png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1275" y="1714175"/>
            <a:ext cx="474600" cy="47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2" title="DD-PO-MB-Wham-bam-vuurwerk-1.jpg"/>
          <p:cNvPicPr preferRelativeResize="0"/>
          <p:nvPr/>
        </p:nvPicPr>
        <p:blipFill rotWithShape="1">
          <a:blip r:embed="rId8">
            <a:alphaModFix/>
          </a:blip>
          <a:srcRect b="0" l="0" r="38302" t="0"/>
          <a:stretch/>
        </p:blipFill>
        <p:spPr>
          <a:xfrm flipH="1">
            <a:off x="4134550" y="393675"/>
            <a:ext cx="4615775" cy="439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6FD5B7BC0544D96412764ED7642B2" ma:contentTypeVersion="12" ma:contentTypeDescription="Create a new document." ma:contentTypeScope="" ma:versionID="98b0a0d51b22872632ae5713376e8c66">
  <xsd:schema xmlns:xsd="http://www.w3.org/2001/XMLSchema" xmlns:xs="http://www.w3.org/2001/XMLSchema" xmlns:p="http://schemas.microsoft.com/office/2006/metadata/properties" xmlns:ns2="5a25f3cf-063a-418a-ba9d-30d16b52f8b4" xmlns:ns3="ca8a6944-a0f5-40a7-a0d2-863a166fdcde" targetNamespace="http://schemas.microsoft.com/office/2006/metadata/properties" ma:root="true" ma:fieldsID="0cdfc876f30ecc4e255ca332fadf9259" ns2:_="" ns3:_="">
    <xsd:import namespace="5a25f3cf-063a-418a-ba9d-30d16b52f8b4"/>
    <xsd:import namespace="ca8a6944-a0f5-40a7-a0d2-863a166fdc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5f3cf-063a-418a-ba9d-30d16b52f8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e450492-3d4b-419d-87fc-023a65d7f8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a6944-a0f5-40a7-a0d2-863a166fdc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20fa0c-2c8d-4411-a5b9-9bf3443f5fc5}" ma:internalName="TaxCatchAll" ma:showField="CatchAllData" ma:web="ca8a6944-a0f5-40a7-a0d2-863a166fdc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8a6944-a0f5-40a7-a0d2-863a166fdcde" xsi:nil="true"/>
    <lcf76f155ced4ddcb4097134ff3c332f xmlns="5a25f3cf-063a-418a-ba9d-30d16b52f8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38ACB2F-6FFD-4157-BBEA-0CEF74F54F92}"/>
</file>

<file path=customXml/itemProps2.xml><?xml version="1.0" encoding="utf-8"?>
<ds:datastoreItem xmlns:ds="http://schemas.openxmlformats.org/officeDocument/2006/customXml" ds:itemID="{25E634E6-D1EB-46E7-A6BD-ED1B905ABC50}"/>
</file>

<file path=customXml/itemProps3.xml><?xml version="1.0" encoding="utf-8"?>
<ds:datastoreItem xmlns:ds="http://schemas.openxmlformats.org/officeDocument/2006/customXml" ds:itemID="{0378CFBD-A5C1-4A79-BD5A-AA751D9F94E6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0x010100E146FD5B7BC0544D96412764ED7642B2</vt:lpwstr>
  </property>
</Properties>
</file>