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236be1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236be1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42b236be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42b236be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b236be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b236be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2b236be1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2b236be1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2b236be1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2b236be1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2b236be1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2b236be1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2b236be1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2b236be1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2b236be1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2b236be1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2b236be1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2b236be1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2b236be1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2b236be1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www.youtube.com/watch?v=D3Cxm_HIiMU" TargetMode="External"/><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jpg"/><Relationship Id="rId5" Type="http://schemas.openxmlformats.org/officeDocument/2006/relationships/hyperlink" Target="http://www.youtube.com/watch?v=1A6z7R-aaDw" TargetMode="External"/><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jpg"/><Relationship Id="rId5" Type="http://schemas.openxmlformats.org/officeDocument/2006/relationships/hyperlink" Target="http://www.youtube.com/watch?v=QHM2jhH1WKw" TargetMode="External"/><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hyperlink" Target="http://www.youtube.com/watch?v=3DGxmOu_VBo"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descr="This is what movies really look like! A behind the scenes look of your favorite movies and TV shows. You won't believe what these movies look like before and after special effects. &#10;&#10;For copyright matters, please contact: infotrendcentral@gmail.com" id="114" name="Google Shape;114;p22" title="Famous Movies Without Special Effects…">
            <a:hlinkClick r:id="rId4"/>
          </p:cNvPr>
          <p:cNvPicPr preferRelativeResize="0"/>
          <p:nvPr/>
        </p:nvPicPr>
        <p:blipFill>
          <a:blip r:embed="rId5">
            <a:alphaModFix/>
          </a:blip>
          <a:stretch>
            <a:fillRect/>
          </a:stretch>
        </p:blipFill>
        <p:spPr>
          <a:xfrm>
            <a:off x="1296400" y="729225"/>
            <a:ext cx="6551200" cy="368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Harry Potter speelt zwerkbal</a:t>
            </a:r>
            <a:endParaRPr sz="3000">
              <a:solidFill>
                <a:srgbClr val="455B99"/>
              </a:solidFill>
            </a:endParaRPr>
          </a:p>
        </p:txBody>
      </p:sp>
      <p:pic>
        <p:nvPicPr>
          <p:cNvPr id="59" name="Google Shape;59;p14" title="DD-PO-MB-werken-met-een-green-screen-2.jpg"/>
          <p:cNvPicPr preferRelativeResize="0"/>
          <p:nvPr/>
        </p:nvPicPr>
        <p:blipFill>
          <a:blip r:embed="rId4">
            <a:alphaModFix/>
          </a:blip>
          <a:stretch>
            <a:fillRect/>
          </a:stretch>
        </p:blipFill>
        <p:spPr>
          <a:xfrm>
            <a:off x="801910" y="1535275"/>
            <a:ext cx="5178376" cy="2912851"/>
          </a:xfrm>
          <a:prstGeom prst="rect">
            <a:avLst/>
          </a:prstGeom>
          <a:noFill/>
          <a:ln>
            <a:noFill/>
          </a:ln>
        </p:spPr>
      </p:pic>
      <p:sp>
        <p:nvSpPr>
          <p:cNvPr id="60" name="Google Shape;60;p14"/>
          <p:cNvSpPr txBox="1"/>
          <p:nvPr/>
        </p:nvSpPr>
        <p:spPr>
          <a:xfrm>
            <a:off x="4535325" y="4774200"/>
            <a:ext cx="42264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200">
                <a:solidFill>
                  <a:schemeClr val="lt1"/>
                </a:solidFill>
              </a:rPr>
              <a:t>Bron: delagarde.nl</a:t>
            </a:r>
            <a:endParaRPr sz="1200">
              <a:solidFill>
                <a:schemeClr val="lt1"/>
              </a:solidFill>
            </a:endParaRPr>
          </a:p>
        </p:txBody>
      </p:sp>
      <p:pic>
        <p:nvPicPr>
          <p:cNvPr descr="Harry attends his first ever Quidditch Match against Slytherin.&#10;&#10;---------&#10;&#10;► Follow my Facebook Page! https://www.facebook.com/movieclips2941&#10;► Follow my Twitter! https://twitter.com/movieclips2941&#10;► Follow my Instagram! https://www.instagram.com/movieclips2941/&#10;&#10;---------&#10;&#10;All Rights belong to Warner Bros, Copyright © 2001." id="61" name="Google Shape;61;p14" title="First Quidditch Match | Harry Potter and the Sorcerer's Stone">
            <a:hlinkClick r:id="rId5"/>
          </p:cNvPr>
          <p:cNvPicPr preferRelativeResize="0"/>
          <p:nvPr/>
        </p:nvPicPr>
        <p:blipFill>
          <a:blip r:embed="rId6">
            <a:alphaModFix/>
          </a:blip>
          <a:stretch>
            <a:fillRect/>
          </a:stretch>
        </p:blipFill>
        <p:spPr>
          <a:xfrm>
            <a:off x="5294100" y="21344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nvSpPr>
        <p:spPr>
          <a:xfrm>
            <a:off x="762575" y="930225"/>
            <a:ext cx="33831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Hoe kan Harry Potter vliegen op een bezemsteel?</a:t>
            </a:r>
            <a:endParaRPr sz="3000">
              <a:solidFill>
                <a:srgbClr val="455B99"/>
              </a:solidFill>
            </a:endParaRPr>
          </a:p>
        </p:txBody>
      </p:sp>
      <p:pic>
        <p:nvPicPr>
          <p:cNvPr id="67" name="Google Shape;67;p15" title="DD-PO-MB-werken-met-een-green-screen-3.jpg"/>
          <p:cNvPicPr preferRelativeResize="0"/>
          <p:nvPr/>
        </p:nvPicPr>
        <p:blipFill>
          <a:blip r:embed="rId4">
            <a:alphaModFix/>
          </a:blip>
          <a:stretch>
            <a:fillRect/>
          </a:stretch>
        </p:blipFill>
        <p:spPr>
          <a:xfrm>
            <a:off x="4145675" y="918738"/>
            <a:ext cx="4267224" cy="3306021"/>
          </a:xfrm>
          <a:prstGeom prst="rect">
            <a:avLst/>
          </a:prstGeom>
          <a:noFill/>
          <a:ln>
            <a:noFill/>
          </a:ln>
        </p:spPr>
      </p:pic>
      <p:pic>
        <p:nvPicPr>
          <p:cNvPr descr="http://www.wbstudiotour.co.uk/en" id="68" name="Google Shape;68;p15" title="Harry Potter, The Making of the Quidditch Scenes">
            <a:hlinkClick r:id="rId5"/>
          </p:cNvPr>
          <p:cNvPicPr preferRelativeResize="0"/>
          <p:nvPr/>
        </p:nvPicPr>
        <p:blipFill>
          <a:blip r:embed="rId6">
            <a:alphaModFix/>
          </a:blip>
          <a:stretch>
            <a:fillRect/>
          </a:stretch>
        </p:blipFill>
        <p:spPr>
          <a:xfrm>
            <a:off x="762575" y="2571825"/>
            <a:ext cx="2918400" cy="164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Chromakey:</a:t>
            </a:r>
            <a:endParaRPr sz="3000">
              <a:solidFill>
                <a:srgbClr val="455B99"/>
              </a:solidFill>
            </a:endParaRPr>
          </a:p>
          <a:p>
            <a:pPr indent="0" lvl="0" marL="0" rtl="0" algn="l">
              <a:spcBef>
                <a:spcPts val="0"/>
              </a:spcBef>
              <a:spcAft>
                <a:spcPts val="0"/>
              </a:spcAft>
              <a:buNone/>
            </a:pPr>
            <a:r>
              <a:rPr lang="nl" sz="3000">
                <a:solidFill>
                  <a:srgbClr val="455B99"/>
                </a:solidFill>
              </a:rPr>
              <a:t>werken met een </a:t>
            </a:r>
            <a:endParaRPr sz="3000">
              <a:solidFill>
                <a:srgbClr val="455B99"/>
              </a:solidFill>
            </a:endParaRPr>
          </a:p>
          <a:p>
            <a:pPr indent="0" lvl="0" marL="0" rtl="0" algn="l">
              <a:spcBef>
                <a:spcPts val="0"/>
              </a:spcBef>
              <a:spcAft>
                <a:spcPts val="0"/>
              </a:spcAft>
              <a:buNone/>
            </a:pPr>
            <a:r>
              <a:rPr lang="nl" sz="3000">
                <a:solidFill>
                  <a:srgbClr val="455B99"/>
                </a:solidFill>
              </a:rPr>
              <a:t>greenscreen</a:t>
            </a:r>
            <a:endParaRPr sz="3000">
              <a:solidFill>
                <a:srgbClr val="455B99"/>
              </a:solidFill>
            </a:endParaRPr>
          </a:p>
        </p:txBody>
      </p:sp>
      <p:pic>
        <p:nvPicPr>
          <p:cNvPr id="74" name="Google Shape;74;p16" title="DD-PO-MB-werken-met-een-green-screen-4.jpg"/>
          <p:cNvPicPr preferRelativeResize="0"/>
          <p:nvPr/>
        </p:nvPicPr>
        <p:blipFill rotWithShape="1">
          <a:blip r:embed="rId4">
            <a:alphaModFix/>
          </a:blip>
          <a:srcRect b="0" l="9321" r="16932" t="0"/>
          <a:stretch/>
        </p:blipFill>
        <p:spPr>
          <a:xfrm>
            <a:off x="4090600" y="568975"/>
            <a:ext cx="4457450" cy="4031550"/>
          </a:xfrm>
          <a:prstGeom prst="rect">
            <a:avLst/>
          </a:prstGeom>
          <a:noFill/>
          <a:ln>
            <a:noFill/>
          </a:ln>
        </p:spPr>
      </p:pic>
      <p:pic>
        <p:nvPicPr>
          <p:cNvPr descr="Wat is echt en wat is nep, zien jouw leerlingen het verschil? Beeldbewerking is een veelvoorkomend thema binnen mediawijsheid. Met een green screen leren kinderen hier spelenderwijs over. Het biedt ontzettend veel mogelijkheden en kan de creativiteit van leerlingen stimuleren. In samenwerking met SkillsDojo heeft Edux vanuit het project Digitalig click-and-do instructievideo’s gemaakt. Zo ook voor het werken met een green screen. Benieuwd waarom en hoe met het green screen? Check de video!" id="75" name="Google Shape;75;p16" title="Werken met een green screen">
            <a:hlinkClick r:id="rId5"/>
          </p:cNvPr>
          <p:cNvPicPr preferRelativeResize="0"/>
          <p:nvPr/>
        </p:nvPicPr>
        <p:blipFill>
          <a:blip r:embed="rId6">
            <a:alphaModFix/>
          </a:blip>
          <a:stretch>
            <a:fillRect/>
          </a:stretch>
        </p:blipFill>
        <p:spPr>
          <a:xfrm>
            <a:off x="762575" y="28860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Chromakey in het kort</a:t>
            </a:r>
            <a:endParaRPr sz="3000">
              <a:solidFill>
                <a:srgbClr val="455B99"/>
              </a:solidFill>
            </a:endParaRPr>
          </a:p>
        </p:txBody>
      </p:sp>
      <p:sp>
        <p:nvSpPr>
          <p:cNvPr id="81" name="Google Shape;81;p17"/>
          <p:cNvSpPr txBox="1"/>
          <p:nvPr/>
        </p:nvSpPr>
        <p:spPr>
          <a:xfrm>
            <a:off x="4535325" y="4774200"/>
            <a:ext cx="42264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200">
                <a:solidFill>
                  <a:schemeClr val="lt1"/>
                </a:solidFill>
              </a:rPr>
              <a:t>Bron: 36pix.com</a:t>
            </a:r>
            <a:endParaRPr sz="1200">
              <a:solidFill>
                <a:schemeClr val="lt1"/>
              </a:solidFill>
            </a:endParaRPr>
          </a:p>
        </p:txBody>
      </p:sp>
      <p:pic>
        <p:nvPicPr>
          <p:cNvPr id="82" name="Google Shape;82;p17" title="DD-PO-MB-werken-met-een-green-screen-5.jpg"/>
          <p:cNvPicPr preferRelativeResize="0"/>
          <p:nvPr/>
        </p:nvPicPr>
        <p:blipFill>
          <a:blip r:embed="rId4">
            <a:alphaModFix/>
          </a:blip>
          <a:stretch>
            <a:fillRect/>
          </a:stretch>
        </p:blipFill>
        <p:spPr>
          <a:xfrm>
            <a:off x="1181125" y="1428975"/>
            <a:ext cx="6781760" cy="310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Doe-opdracht </a:t>
            </a:r>
            <a:r>
              <a:rPr i="1" lang="nl" sz="3000">
                <a:solidFill>
                  <a:srgbClr val="455B99"/>
                </a:solidFill>
              </a:rPr>
              <a:t>Bouwwerk op locatie</a:t>
            </a:r>
            <a:endParaRPr i="1" sz="3000">
              <a:solidFill>
                <a:srgbClr val="455B99"/>
              </a:solidFill>
            </a:endParaRPr>
          </a:p>
        </p:txBody>
      </p:sp>
      <p:pic>
        <p:nvPicPr>
          <p:cNvPr id="88" name="Google Shape;88;p18" title="DD-PO-MB-werken-met-een-green-screen-6.jpg"/>
          <p:cNvPicPr preferRelativeResize="0"/>
          <p:nvPr/>
        </p:nvPicPr>
        <p:blipFill>
          <a:blip r:embed="rId4">
            <a:alphaModFix/>
          </a:blip>
          <a:stretch>
            <a:fillRect/>
          </a:stretch>
        </p:blipFill>
        <p:spPr>
          <a:xfrm>
            <a:off x="4078775" y="1676975"/>
            <a:ext cx="4391875" cy="2501310"/>
          </a:xfrm>
          <a:prstGeom prst="rect">
            <a:avLst/>
          </a:prstGeom>
          <a:noFill/>
          <a:ln>
            <a:noFill/>
          </a:ln>
        </p:spPr>
      </p:pic>
      <p:sp>
        <p:nvSpPr>
          <p:cNvPr id="89" name="Google Shape;89;p18"/>
          <p:cNvSpPr/>
          <p:nvPr/>
        </p:nvSpPr>
        <p:spPr>
          <a:xfrm>
            <a:off x="887825" y="1959075"/>
            <a:ext cx="3559500" cy="1937100"/>
          </a:xfrm>
          <a:prstGeom prst="rect">
            <a:avLst/>
          </a:prstGeom>
          <a:solidFill>
            <a:srgbClr val="F3F3F3"/>
          </a:solidFill>
          <a:ln>
            <a:noFill/>
          </a:ln>
        </p:spPr>
        <p:txBody>
          <a:bodyPr anchorCtr="0" anchor="ctr" bIns="91425" lIns="91425" spcFirstLastPara="1" rIns="91425" wrap="square" tIns="91425">
            <a:noAutofit/>
          </a:bodyPr>
          <a:lstStyle/>
          <a:p>
            <a:pPr indent="-311150" lvl="0" marL="457200" rtl="0" algn="l">
              <a:spcBef>
                <a:spcPts val="0"/>
              </a:spcBef>
              <a:spcAft>
                <a:spcPts val="0"/>
              </a:spcAft>
              <a:buSzPts val="1300"/>
              <a:buAutoNum type="arabicPeriod"/>
            </a:pPr>
            <a:r>
              <a:rPr lang="nl" sz="1300"/>
              <a:t>Bouw of knutsel een voertuig, huis of ander voorwerp. </a:t>
            </a:r>
            <a:endParaRPr sz="1300"/>
          </a:p>
          <a:p>
            <a:pPr indent="-311150" lvl="0" marL="457200" rtl="0" algn="l">
              <a:spcBef>
                <a:spcPts val="0"/>
              </a:spcBef>
              <a:spcAft>
                <a:spcPts val="0"/>
              </a:spcAft>
              <a:buSzPts val="1300"/>
              <a:buAutoNum type="arabicPeriod"/>
            </a:pPr>
            <a:r>
              <a:rPr lang="nl" sz="1300"/>
              <a:t>Fotografeer je werk voor een groene achtergrond.</a:t>
            </a:r>
            <a:endParaRPr sz="1300"/>
          </a:p>
          <a:p>
            <a:pPr indent="-311150" lvl="0" marL="457200" rtl="0" algn="l">
              <a:spcBef>
                <a:spcPts val="0"/>
              </a:spcBef>
              <a:spcAft>
                <a:spcPts val="0"/>
              </a:spcAft>
              <a:buSzPts val="1300"/>
              <a:buAutoNum type="arabicPeriod"/>
            </a:pPr>
            <a:r>
              <a:rPr lang="nl" sz="1300"/>
              <a:t>Vervang met behulp van een computerprogramma of app de groene achtergrond door een andere achtergrond naar keuze</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p19"/>
          <p:cNvPicPr preferRelativeResize="0"/>
          <p:nvPr/>
        </p:nvPicPr>
        <p:blipFill>
          <a:blip r:embed="rId4">
            <a:alphaModFix/>
          </a:blip>
          <a:stretch>
            <a:fillRect/>
          </a:stretch>
        </p:blipFill>
        <p:spPr>
          <a:xfrm>
            <a:off x="0" y="0"/>
            <a:ext cx="9144000" cy="5143500"/>
          </a:xfrm>
          <a:prstGeom prst="rect">
            <a:avLst/>
          </a:prstGeom>
          <a:noFill/>
          <a:ln>
            <a:noFill/>
          </a:ln>
        </p:spPr>
      </p:pic>
      <p:sp>
        <p:nvSpPr>
          <p:cNvPr id="95" name="Google Shape;95;p19"/>
          <p:cNvSpPr txBox="1"/>
          <p:nvPr/>
        </p:nvSpPr>
        <p:spPr>
          <a:xfrm>
            <a:off x="2546850" y="708950"/>
            <a:ext cx="4050300" cy="663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Aan de slag met video</a:t>
            </a:r>
            <a:endParaRPr sz="3000">
              <a:solidFill>
                <a:srgbClr val="455B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Presenteren en reflecteren</a:t>
            </a:r>
            <a:endParaRPr sz="3000">
              <a:solidFill>
                <a:srgbClr val="455B99"/>
              </a:solidFill>
            </a:endParaRPr>
          </a:p>
        </p:txBody>
      </p:sp>
      <p:pic>
        <p:nvPicPr>
          <p:cNvPr id="101" name="Google Shape;101;p20" title="DD-PO-MB-werken-met-een-green-screen-8.png"/>
          <p:cNvPicPr preferRelativeResize="0"/>
          <p:nvPr/>
        </p:nvPicPr>
        <p:blipFill>
          <a:blip r:embed="rId4">
            <a:alphaModFix/>
          </a:blip>
          <a:stretch>
            <a:fillRect/>
          </a:stretch>
        </p:blipFill>
        <p:spPr>
          <a:xfrm>
            <a:off x="688175" y="1651575"/>
            <a:ext cx="4329510" cy="2435350"/>
          </a:xfrm>
          <a:prstGeom prst="rect">
            <a:avLst/>
          </a:prstGeom>
          <a:noFill/>
          <a:ln>
            <a:noFill/>
          </a:ln>
        </p:spPr>
      </p:pic>
      <p:pic>
        <p:nvPicPr>
          <p:cNvPr id="102" name="Google Shape;102;p20" title="DD-PO-MB-werken-met-een-green-screen-9.png"/>
          <p:cNvPicPr preferRelativeResize="0"/>
          <p:nvPr/>
        </p:nvPicPr>
        <p:blipFill>
          <a:blip r:embed="rId5">
            <a:alphaModFix/>
          </a:blip>
          <a:stretch>
            <a:fillRect/>
          </a:stretch>
        </p:blipFill>
        <p:spPr>
          <a:xfrm>
            <a:off x="5208693" y="1651575"/>
            <a:ext cx="3247133" cy="2435350"/>
          </a:xfrm>
          <a:prstGeom prst="rect">
            <a:avLst/>
          </a:prstGeom>
          <a:noFill/>
          <a:ln>
            <a:noFill/>
          </a:ln>
        </p:spPr>
      </p:pic>
      <p:sp>
        <p:nvSpPr>
          <p:cNvPr id="103" name="Google Shape;103;p20"/>
          <p:cNvSpPr txBox="1"/>
          <p:nvPr/>
        </p:nvSpPr>
        <p:spPr>
          <a:xfrm>
            <a:off x="4535325" y="4774200"/>
            <a:ext cx="42264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200">
                <a:solidFill>
                  <a:schemeClr val="lt1"/>
                </a:solidFill>
              </a:rPr>
              <a:t>Bron: eigen afbeeldingen</a:t>
            </a:r>
            <a:endParaRPr sz="12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Is media nog wel betrouwbaar?</a:t>
            </a:r>
            <a:endParaRPr sz="3000">
              <a:solidFill>
                <a:srgbClr val="455B99"/>
              </a:solidFill>
            </a:endParaRPr>
          </a:p>
        </p:txBody>
      </p:sp>
      <p:pic>
        <p:nvPicPr>
          <p:cNvPr id="109" name="Google Shape;109;p21" title="DD-PO-MB-werken-met-een-green-screen-10.jpg"/>
          <p:cNvPicPr preferRelativeResize="0"/>
          <p:nvPr/>
        </p:nvPicPr>
        <p:blipFill>
          <a:blip r:embed="rId4">
            <a:alphaModFix/>
          </a:blip>
          <a:stretch>
            <a:fillRect/>
          </a:stretch>
        </p:blipFill>
        <p:spPr>
          <a:xfrm>
            <a:off x="2282899" y="1443650"/>
            <a:ext cx="4578202" cy="3068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BD3A39-7CE8-4276-A6D6-CCE5B721B859}"/>
</file>

<file path=customXml/itemProps2.xml><?xml version="1.0" encoding="utf-8"?>
<ds:datastoreItem xmlns:ds="http://schemas.openxmlformats.org/officeDocument/2006/customXml" ds:itemID="{67FCEF64-01AB-485E-BDDE-327162C66104}"/>
</file>

<file path=customXml/itemProps3.xml><?xml version="1.0" encoding="utf-8"?>
<ds:datastoreItem xmlns:ds="http://schemas.openxmlformats.org/officeDocument/2006/customXml" ds:itemID="{FFE718AC-A8ED-4B47-8CC7-3B6942FB9C2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