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2.xml"/><Relationship Id="rId2" Type="http://schemas.openxmlformats.org/officeDocument/2006/relationships/viewProps" Target="viewProps.xml"/><Relationship Id="rId16"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755bf7ee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f755bf7ee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755bf7ee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755bf7ee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755bf7ee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f755bf7ee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f755bf7ee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f755bf7ee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f755bf7ee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f755bf7ee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755bf7ee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f755bf7ee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755bf7eeb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755bf7eeb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f755bf7ee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f755bf7ee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hyperlink" Target="https://www.facebook.com/abnamro/videos/zelf-binnenkort-betalen-met-een-wearable/2146971458903249/?locale=nl_NL" TargetMode="External"/><Relationship Id="rId5" Type="http://schemas.openxmlformats.org/officeDocument/2006/relationships/image" Target="../media/image12.png"/><Relationship Id="rId6" Type="http://schemas.openxmlformats.org/officeDocument/2006/relationships/hyperlink" Target="https://www.facebook.com/abnamro/videos/zelf-binnenkort-betalen-met-een-wearable/2146971458903249/?locale=nl_NL" TargetMode="External"/><Relationship Id="rId7"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www.youtube.com/watch?v=SL9OnFs8pbQ" TargetMode="Externa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id="58" name="Google Shape;58;p14" title="Screenshot 2026-08-18 at 10.53.31.png">
            <a:hlinkClick r:id="rId4"/>
          </p:cNvPr>
          <p:cNvPicPr preferRelativeResize="0"/>
          <p:nvPr/>
        </p:nvPicPr>
        <p:blipFill>
          <a:blip r:embed="rId5">
            <a:alphaModFix/>
          </a:blip>
          <a:stretch>
            <a:fillRect/>
          </a:stretch>
        </p:blipFill>
        <p:spPr>
          <a:xfrm>
            <a:off x="1415051" y="744038"/>
            <a:ext cx="6313900" cy="3655425"/>
          </a:xfrm>
          <a:prstGeom prst="rect">
            <a:avLst/>
          </a:prstGeom>
          <a:noFill/>
          <a:ln>
            <a:noFill/>
          </a:ln>
        </p:spPr>
      </p:pic>
      <p:pic>
        <p:nvPicPr>
          <p:cNvPr id="59" name="Google Shape;59;p14" title="play-button-zwart.png">
            <a:hlinkClick r:id="rId6"/>
          </p:cNvPr>
          <p:cNvPicPr preferRelativeResize="0"/>
          <p:nvPr/>
        </p:nvPicPr>
        <p:blipFill>
          <a:blip r:embed="rId7">
            <a:alphaModFix/>
          </a:blip>
          <a:stretch>
            <a:fillRect/>
          </a:stretch>
        </p:blipFill>
        <p:spPr>
          <a:xfrm>
            <a:off x="4204288" y="2204037"/>
            <a:ext cx="735426" cy="7354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descr="Je horloge hoeft inmiddels niet alleen maar de tijd aan te geven, maar kan ook slim zijn. Wat kan een smartwatch allemaal en waarom zou je een slim horloge willen? In deze video zie je de 5 redenen waarom een smartwatch zo handig is. &#10;&#10;Vind je deze video tof? Abonneer je dan nu op ons kanaal!&#10;&#10;Meer producten zien? Ga naar de website: https://www.coolblue.nl&#10;&#10;Bekijk ook Coolblue’s andere kanalen:&#10;http://www.facebook.com/coolblue&#10;http://www.facebook.com/CoolblueBelgie&#10;http://twitter.com/coolblue_nl&#10;http://twitter.com/coolblue_be&#10;http://www.instagram.com/coolblue&#10;https://www.instagram.com/coolblue_be" id="68" name="Google Shape;68;p16" title="5 redenen waarom ik een smartwatch nodig heb">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D0AD229-16B0-4ECA-A6CF-9DA43E03CE6F}"/>
</file>

<file path=customXml/itemProps2.xml><?xml version="1.0" encoding="utf-8"?>
<ds:datastoreItem xmlns:ds="http://schemas.openxmlformats.org/officeDocument/2006/customXml" ds:itemID="{15CF90FA-CDDE-4F34-A93A-C81FD0FC65BC}"/>
</file>

<file path=customXml/itemProps3.xml><?xml version="1.0" encoding="utf-8"?>
<ds:datastoreItem xmlns:ds="http://schemas.openxmlformats.org/officeDocument/2006/customXml" ds:itemID="{005EAA69-F788-48FB-9C43-E93405FAA7D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