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30b3b65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30b3b65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30b3b65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30b3b65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30b3b65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230b3b65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230b3b65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230b3b65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creenshot 2025-03-20 at 16.52.5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" y="0"/>
            <a:ext cx="914078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weersverwachting van vandaag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2" name="Google Shape;62;p14" title="DD-PO-OB-wat-voor-weer-is-het-vandaag-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725" y="1851400"/>
            <a:ext cx="7794550" cy="249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title="DD-PO-OB-wat-voor-weer-is-het-vandaag-3.jpg"/>
          <p:cNvPicPr preferRelativeResize="0"/>
          <p:nvPr/>
        </p:nvPicPr>
        <p:blipFill rotWithShape="1">
          <a:blip r:embed="rId3">
            <a:alphaModFix/>
          </a:blip>
          <a:srcRect b="10046" l="0" r="0" t="12010"/>
          <a:stretch/>
        </p:blipFill>
        <p:spPr>
          <a:xfrm>
            <a:off x="254988" y="237887"/>
            <a:ext cx="8555376" cy="46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770750" y="717350"/>
            <a:ext cx="5602500" cy="6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Voor wie is het weer belangrijk?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Waar vind je het weerbericht?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8" name="Google Shape;78;p16" title="DD-PO-OB-wat-voor-weer-is-het-vandaag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2824" y="1464900"/>
            <a:ext cx="4318349" cy="311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Meten is weten!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6" name="Google Shape;86;p17" title="DD-PO-OB-wat-voor-weer-is-het-vandaag-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2551" y="1376325"/>
            <a:ext cx="4518899" cy="327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Welke weersverwachting had gelijk?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4" name="Google Shape;94;p18" title="DD-PO-OB-wat-voor-weer-is-het-vandaag-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0750" y="1284050"/>
            <a:ext cx="3382499" cy="338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BF812A-15C3-4C31-87E9-D263A3DA6E13}"/>
</file>

<file path=customXml/itemProps2.xml><?xml version="1.0" encoding="utf-8"?>
<ds:datastoreItem xmlns:ds="http://schemas.openxmlformats.org/officeDocument/2006/customXml" ds:itemID="{7F16F865-2C6E-4F66-85E8-63576ED98096}"/>
</file>

<file path=customXml/itemProps3.xml><?xml version="1.0" encoding="utf-8"?>
<ds:datastoreItem xmlns:ds="http://schemas.openxmlformats.org/officeDocument/2006/customXml" ds:itemID="{B12068E9-D544-4B00-B9A7-71386CE2DB3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