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customXml" Target="../customXml/item1.xml"/><Relationship Id="rId2" Type="http://schemas.openxmlformats.org/officeDocument/2006/relationships/viewProps" Target="viewProps.xml"/><Relationship Id="rId1" Type="http://schemas.openxmlformats.org/officeDocument/2006/relationships/theme" Target="theme/theme1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4230b3b654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4230b3b654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4230b3b654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4230b3b654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4230b3b654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4230b3b654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4230b3b654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4230b3b654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Screenshot 2025-03-20 at 16.52.5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5" y="0"/>
            <a:ext cx="9140787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weersverwachting van vandaag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2" name="Google Shape;62;p14" title="DD-PO-OB-wat-voor-weer-is-het-vandaag-2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4725" y="1851400"/>
            <a:ext cx="7794550" cy="2496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 title="DD-PO-OB-wat-voor-weer-is-het-vandaag-3.jpg"/>
          <p:cNvPicPr preferRelativeResize="0"/>
          <p:nvPr/>
        </p:nvPicPr>
        <p:blipFill rotWithShape="1">
          <a:blip r:embed="rId3">
            <a:alphaModFix/>
          </a:blip>
          <a:srcRect b="10046" l="0" r="0" t="12010"/>
          <a:stretch/>
        </p:blipFill>
        <p:spPr>
          <a:xfrm>
            <a:off x="254988" y="237887"/>
            <a:ext cx="8555376" cy="466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5"/>
          <p:cNvSpPr txBox="1"/>
          <p:nvPr/>
        </p:nvSpPr>
        <p:spPr>
          <a:xfrm>
            <a:off x="1770750" y="717350"/>
            <a:ext cx="5602500" cy="66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Voor wie is het weer belangrijk?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6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Waar vind je het weerbericht?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8" name="Google Shape;78;p16" title="DD-PO-OB-wat-voor-weer-is-het-vandaag-4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12824" y="1464900"/>
            <a:ext cx="4318349" cy="3117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7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Meten is weten!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6" name="Google Shape;86;p17" title="DD-PO-OB-wat-voor-weer-is-het-vandaag-5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12551" y="1376325"/>
            <a:ext cx="4518899" cy="3272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8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Welke weersverwachting had gelijk?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4" name="Google Shape;94;p18" title="DD-PO-OB-wat-voor-weer-is-het-vandaag-6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80750" y="1284050"/>
            <a:ext cx="3382499" cy="3382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Een nieuw document maken." ma:contentTypeScope="" ma:versionID="274cf70196ce5a7aa853d6b0d7d12aad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aa6a049cc8fd16cbfe4481abcbc6be91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2BF812A-15C3-4C31-87E9-D263A3DA6E13}"/>
</file>

<file path=customXml/itemProps2.xml><?xml version="1.0" encoding="utf-8"?>
<ds:datastoreItem xmlns:ds="http://schemas.openxmlformats.org/officeDocument/2006/customXml" ds:itemID="{7F16F865-2C6E-4F66-85E8-63576ED98096}"/>
</file>

<file path=customXml/itemProps3.xml><?xml version="1.0" encoding="utf-8"?>
<ds:datastoreItem xmlns:ds="http://schemas.openxmlformats.org/officeDocument/2006/customXml" ds:itemID="{B12068E9-D544-4B00-B9A7-71386CE2DB30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