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2.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b0597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b0597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4090c3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4090c3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464090c33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464090c33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64090c33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64090c33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464090c33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464090c33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464090c33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464090c33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www.youtube.com/watch?v=9sUmQdVM3K8" TargetMode="External"/><Relationship Id="rId5"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Onbekende woorden</a:t>
            </a:r>
            <a:endParaRPr sz="3000">
              <a:solidFill>
                <a:srgbClr val="455B99"/>
              </a:solidFill>
            </a:endParaRPr>
          </a:p>
        </p:txBody>
      </p:sp>
      <p:pic>
        <p:nvPicPr>
          <p:cNvPr id="59" name="Google Shape;59;p14" title="DD-PO-MB-wat-is-balans-2.jpg"/>
          <p:cNvPicPr preferRelativeResize="0"/>
          <p:nvPr/>
        </p:nvPicPr>
        <p:blipFill>
          <a:blip r:embed="rId4">
            <a:alphaModFix/>
          </a:blip>
          <a:stretch>
            <a:fillRect/>
          </a:stretch>
        </p:blipFill>
        <p:spPr>
          <a:xfrm>
            <a:off x="1700863" y="1289600"/>
            <a:ext cx="5742273" cy="3474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Zoek het op!</a:t>
            </a:r>
            <a:endParaRPr sz="3000">
              <a:solidFill>
                <a:srgbClr val="455B99"/>
              </a:solidFill>
            </a:endParaRPr>
          </a:p>
        </p:txBody>
      </p:sp>
      <p:pic>
        <p:nvPicPr>
          <p:cNvPr id="65" name="Google Shape;65;p15" title="DD-PO-MB-wat-is-balans-3.jpg"/>
          <p:cNvPicPr preferRelativeResize="0"/>
          <p:nvPr/>
        </p:nvPicPr>
        <p:blipFill rotWithShape="1">
          <a:blip r:embed="rId4">
            <a:alphaModFix/>
          </a:blip>
          <a:srcRect b="0" l="0" r="18599" t="0"/>
          <a:stretch/>
        </p:blipFill>
        <p:spPr>
          <a:xfrm>
            <a:off x="3698025" y="608638"/>
            <a:ext cx="4798650" cy="3926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Zoeksites voor kinderen?</a:t>
            </a:r>
            <a:endParaRPr sz="3000">
              <a:solidFill>
                <a:srgbClr val="455B99"/>
              </a:solidFill>
            </a:endParaRPr>
          </a:p>
        </p:txBody>
      </p:sp>
      <p:pic>
        <p:nvPicPr>
          <p:cNvPr id="71" name="Google Shape;71;p16" title="DD-PO-MB-wat-is-balans-4.jpg"/>
          <p:cNvPicPr preferRelativeResize="0"/>
          <p:nvPr/>
        </p:nvPicPr>
        <p:blipFill>
          <a:blip r:embed="rId4">
            <a:alphaModFix/>
          </a:blip>
          <a:stretch>
            <a:fillRect/>
          </a:stretch>
        </p:blipFill>
        <p:spPr>
          <a:xfrm>
            <a:off x="1992638" y="1238200"/>
            <a:ext cx="5158720" cy="3474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Zelf onderzoeken</a:t>
            </a:r>
            <a:endParaRPr sz="3000">
              <a:solidFill>
                <a:srgbClr val="455B99"/>
              </a:solidFill>
            </a:endParaRPr>
          </a:p>
        </p:txBody>
      </p:sp>
      <p:pic>
        <p:nvPicPr>
          <p:cNvPr id="77" name="Google Shape;77;p17" title="DD-PO-MB-wat-is-balans-5.png"/>
          <p:cNvPicPr preferRelativeResize="0"/>
          <p:nvPr/>
        </p:nvPicPr>
        <p:blipFill>
          <a:blip r:embed="rId4">
            <a:alphaModFix/>
          </a:blip>
          <a:stretch>
            <a:fillRect/>
          </a:stretch>
        </p:blipFill>
        <p:spPr>
          <a:xfrm>
            <a:off x="2583863" y="1446050"/>
            <a:ext cx="3976274" cy="3046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pic>
        <p:nvPicPr>
          <p:cNvPr descr="Diederik gaat koorddansen! Op één been heeft hij moeite met evenwicht houden. Dat heeft met zwaartekracht te maken. Hij vertelt precies hoe dit in elkaar steekt én gaat (een soort van) koorddansen. Zou hij het kunnen?&#10;&#10;Over Willem Wever&#10;Willem Wever is het populair-wetenschappelijke programma waarin kinderen brandende vragen kunnen stellen. Samen met presentatoren Ajouad El Miloudi en Tess Milne gaan ze op zoek naar het antwoord op hun vraag. &#10;&#10;Mis niks!&#10;- Elke maandag om 17:30 een nieuwe aflevering van Willem Wever op Zapp!&#10;- Speel de challenge samen met je vrienden op http://willemwever.nl/&#10;&#10;Like ons op Instagram: https://www.instagram.com/willem_wever/ &#10;Abonneer je op ons YouTube kanaal: http://bit.ly/2dkdgxy &#10;Of bezoek onze website: http://willemwever.kro-ncrv.nl/" id="82" name="Google Shape;82;p18" title="WAAROM HEEFT EEN KOORDDANSER VAAK EEN STOK VAST? // Willem Wever // #13">
            <a:hlinkClick r:id="rId4"/>
          </p:cNvPr>
          <p:cNvPicPr preferRelativeResize="0"/>
          <p:nvPr/>
        </p:nvPicPr>
        <p:blipFill>
          <a:blip r:embed="rId5">
            <a:alphaModFix/>
          </a:blip>
          <a:stretch>
            <a:fillRect/>
          </a:stretch>
        </p:blipFill>
        <p:spPr>
          <a:xfrm>
            <a:off x="1348575" y="758575"/>
            <a:ext cx="6446850" cy="362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Google</a:t>
            </a:r>
            <a:endParaRPr sz="3000">
              <a:solidFill>
                <a:srgbClr val="455B99"/>
              </a:solidFill>
            </a:endParaRPr>
          </a:p>
        </p:txBody>
      </p:sp>
      <p:pic>
        <p:nvPicPr>
          <p:cNvPr id="88" name="Google Shape;88;p19" title="DD-PO-MB-wat-is-balans-6.jpg"/>
          <p:cNvPicPr preferRelativeResize="0"/>
          <p:nvPr/>
        </p:nvPicPr>
        <p:blipFill rotWithShape="1">
          <a:blip r:embed="rId4">
            <a:alphaModFix/>
          </a:blip>
          <a:srcRect b="0" l="15081" r="0" t="0"/>
          <a:stretch/>
        </p:blipFill>
        <p:spPr>
          <a:xfrm>
            <a:off x="3536625" y="613850"/>
            <a:ext cx="4985400" cy="391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0"/>
          <p:cNvSpPr txBox="1"/>
          <p:nvPr/>
        </p:nvSpPr>
        <p:spPr>
          <a:xfrm>
            <a:off x="762575" y="930225"/>
            <a:ext cx="25173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hebben we geleerd?</a:t>
            </a:r>
            <a:endParaRPr sz="3000">
              <a:solidFill>
                <a:srgbClr val="455B99"/>
              </a:solidFill>
            </a:endParaRPr>
          </a:p>
        </p:txBody>
      </p:sp>
      <p:pic>
        <p:nvPicPr>
          <p:cNvPr id="94" name="Google Shape;94;p20" title="DD-PO-MB-wat-is-balans-7.jpg"/>
          <p:cNvPicPr preferRelativeResize="0"/>
          <p:nvPr/>
        </p:nvPicPr>
        <p:blipFill>
          <a:blip r:embed="rId4">
            <a:alphaModFix/>
          </a:blip>
          <a:stretch>
            <a:fillRect/>
          </a:stretch>
        </p:blipFill>
        <p:spPr>
          <a:xfrm>
            <a:off x="3279875" y="378040"/>
            <a:ext cx="5484275" cy="43874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EB02CA-9ADE-4C74-82FC-7324078ABB1C}"/>
</file>

<file path=customXml/itemProps2.xml><?xml version="1.0" encoding="utf-8"?>
<ds:datastoreItem xmlns:ds="http://schemas.openxmlformats.org/officeDocument/2006/customXml" ds:itemID="{5F4728C8-FBBE-40B7-8C0F-8C0ACBA6BCE0}"/>
</file>

<file path=customXml/itemProps3.xml><?xml version="1.0" encoding="utf-8"?>
<ds:datastoreItem xmlns:ds="http://schemas.openxmlformats.org/officeDocument/2006/customXml" ds:itemID="{24E2EBFB-4BAD-4F4C-BB24-63D2DD22222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