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customXml" Target="../customXml/item1.xml"/><Relationship Id="rId3" Type="http://schemas.openxmlformats.org/officeDocument/2006/relationships/presProps" Target="presProps.xml"/><Relationship Id="rId12" Type="http://schemas.openxmlformats.org/officeDocument/2006/relationships/slide" Target="slides/slide7.xml"/><Relationship Id="rId7" Type="http://schemas.openxmlformats.org/officeDocument/2006/relationships/slide" Target="slides/slide2.xml"/><Relationship Id="rId2" Type="http://schemas.openxmlformats.org/officeDocument/2006/relationships/viewProps" Target="viewProps.xml"/><Relationship Id="rId1" Type="http://schemas.openxmlformats.org/officeDocument/2006/relationships/theme" Target="theme/theme1.xml"/><Relationship Id="rId11" Type="http://schemas.openxmlformats.org/officeDocument/2006/relationships/slide" Target="slides/slide6.xml"/><Relationship Id="rId6" Type="http://schemas.openxmlformats.org/officeDocument/2006/relationships/slide" Target="slides/slide1.xml"/><Relationship Id="rId5" Type="http://schemas.openxmlformats.org/officeDocument/2006/relationships/notesMaster" Target="notesMasters/notesMaster1.xml"/><Relationship Id="rId15" Type="http://schemas.openxmlformats.org/officeDocument/2006/relationships/customXml" Target="../customXml/item3.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342cdf730a7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342cdf730a7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342cdf730a7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342cdf730a7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342cdf730a7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342cdf730a7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342cdf730a7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342cdf730a7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342cdf730a7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342cdf730a7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342cdf730a7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342cdf730a7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n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 Id="rId4" Type="http://schemas.openxmlformats.org/officeDocument/2006/relationships/hyperlink" Target="https://www.youtube.com/watch?v=qNXYFiQNWXo" TargetMode="External"/><Relationship Id="rId5"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0.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0.png"/><Relationship Id="rId4" Type="http://schemas.openxmlformats.org/officeDocument/2006/relationships/image" Target="../media/image6.png"/><Relationship Id="rId5" Type="http://schemas.openxmlformats.org/officeDocument/2006/relationships/hyperlink" Target="http://www.youtube.com/watch?v=sCMotoEV3TY" TargetMode="External"/><Relationship Id="rId6"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0.png"/><Relationship Id="rId4" Type="http://schemas.openxmlformats.org/officeDocument/2006/relationships/image" Target="../media/image7.png"/><Relationship Id="rId5"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pic>
        <p:nvPicPr>
          <p:cNvPr id="54" name="Google Shape;54;p13" title="play-button-zwart.png">
            <a:hlinkClick r:id="rId4"/>
          </p:cNvPr>
          <p:cNvPicPr preferRelativeResize="0"/>
          <p:nvPr/>
        </p:nvPicPr>
        <p:blipFill>
          <a:blip r:embed="rId5">
            <a:alphaModFix/>
          </a:blip>
          <a:stretch>
            <a:fillRect/>
          </a:stretch>
        </p:blipFill>
        <p:spPr>
          <a:xfrm>
            <a:off x="7863250" y="589812"/>
            <a:ext cx="735426" cy="735426"/>
          </a:xfrm>
          <a:prstGeom prst="rect">
            <a:avLst/>
          </a:prstGeom>
          <a:noFill/>
          <a:ln>
            <a:noFill/>
          </a:ln>
        </p:spPr>
      </p:pic>
      <p:sp>
        <p:nvSpPr>
          <p:cNvPr id="55" name="Google Shape;55;p13"/>
          <p:cNvSpPr txBox="1"/>
          <p:nvPr/>
        </p:nvSpPr>
        <p:spPr>
          <a:xfrm>
            <a:off x="2600250" y="4879350"/>
            <a:ext cx="6354300" cy="2640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nl" sz="1200">
                <a:solidFill>
                  <a:srgbClr val="FFFFFF"/>
                </a:solidFill>
              </a:rPr>
              <a:t>bron: medium.com/leukeleu-news/een-sterk-wachtwoord-verzin-je-zo-d14eefc2069b</a:t>
            </a:r>
            <a:endParaRPr sz="1200">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9" name="Shape 59"/>
        <p:cNvGrpSpPr/>
        <p:nvPr/>
      </p:nvGrpSpPr>
      <p:grpSpPr>
        <a:xfrm>
          <a:off x="0" y="0"/>
          <a:ext cx="0" cy="0"/>
          <a:chOff x="0" y="0"/>
          <a:chExt cx="0" cy="0"/>
        </a:xfrm>
      </p:grpSpPr>
      <p:sp>
        <p:nvSpPr>
          <p:cNvPr id="60" name="Google Shape;60;p14"/>
          <p:cNvSpPr txBox="1"/>
          <p:nvPr/>
        </p:nvSpPr>
        <p:spPr>
          <a:xfrm>
            <a:off x="801900" y="701625"/>
            <a:ext cx="7540200" cy="1132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 sz="3000">
                <a:solidFill>
                  <a:srgbClr val="455B99"/>
                </a:solidFill>
              </a:rPr>
              <a:t>Hoe werden de kastelen</a:t>
            </a:r>
            <a:endParaRPr sz="3000">
              <a:solidFill>
                <a:srgbClr val="455B99"/>
              </a:solidFill>
            </a:endParaRPr>
          </a:p>
          <a:p>
            <a:pPr indent="0" lvl="0" marL="0" rtl="0" algn="ctr">
              <a:spcBef>
                <a:spcPts val="0"/>
              </a:spcBef>
              <a:spcAft>
                <a:spcPts val="0"/>
              </a:spcAft>
              <a:buNone/>
            </a:pPr>
            <a:r>
              <a:rPr lang="nl" sz="3000">
                <a:solidFill>
                  <a:srgbClr val="455B99"/>
                </a:solidFill>
              </a:rPr>
              <a:t>vroeger beschermd?</a:t>
            </a:r>
            <a:endParaRPr sz="3000">
              <a:solidFill>
                <a:srgbClr val="455B99"/>
              </a:solidFill>
            </a:endParaRPr>
          </a:p>
        </p:txBody>
      </p:sp>
      <p:pic>
        <p:nvPicPr>
          <p:cNvPr id="61" name="Google Shape;61;p14" title="DD-PO-BB-wachtwoorden-2.png"/>
          <p:cNvPicPr preferRelativeResize="0"/>
          <p:nvPr/>
        </p:nvPicPr>
        <p:blipFill>
          <a:blip r:embed="rId4">
            <a:alphaModFix/>
          </a:blip>
          <a:stretch>
            <a:fillRect/>
          </a:stretch>
        </p:blipFill>
        <p:spPr>
          <a:xfrm>
            <a:off x="1493125" y="1885699"/>
            <a:ext cx="6157751" cy="27018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5" name="Shape 65"/>
        <p:cNvGrpSpPr/>
        <p:nvPr/>
      </p:nvGrpSpPr>
      <p:grpSpPr>
        <a:xfrm>
          <a:off x="0" y="0"/>
          <a:ext cx="0" cy="0"/>
          <a:chOff x="0" y="0"/>
          <a:chExt cx="0" cy="0"/>
        </a:xfrm>
      </p:grpSpPr>
      <p:pic>
        <p:nvPicPr>
          <p:cNvPr id="66" name="Google Shape;66;p15" title="DD-PO-BB-wachtwoorden-3.png"/>
          <p:cNvPicPr preferRelativeResize="0"/>
          <p:nvPr/>
        </p:nvPicPr>
        <p:blipFill>
          <a:blip r:embed="rId4">
            <a:alphaModFix/>
          </a:blip>
          <a:stretch>
            <a:fillRect/>
          </a:stretch>
        </p:blipFill>
        <p:spPr>
          <a:xfrm>
            <a:off x="2553375" y="548825"/>
            <a:ext cx="4037249" cy="404585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0" name="Shape 70"/>
        <p:cNvGrpSpPr/>
        <p:nvPr/>
      </p:nvGrpSpPr>
      <p:grpSpPr>
        <a:xfrm>
          <a:off x="0" y="0"/>
          <a:ext cx="0" cy="0"/>
          <a:chOff x="0" y="0"/>
          <a:chExt cx="0" cy="0"/>
        </a:xfrm>
      </p:grpSpPr>
      <p:sp>
        <p:nvSpPr>
          <p:cNvPr id="71" name="Google Shape;71;p16"/>
          <p:cNvSpPr txBox="1"/>
          <p:nvPr/>
        </p:nvSpPr>
        <p:spPr>
          <a:xfrm>
            <a:off x="762575" y="930225"/>
            <a:ext cx="3720600" cy="205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3000">
                <a:solidFill>
                  <a:srgbClr val="455B99"/>
                </a:solidFill>
              </a:rPr>
              <a:t>Waar worden wachtwoorden allemaal voor gebruikt en wat is het nut ervan?</a:t>
            </a:r>
            <a:endParaRPr sz="3000">
              <a:solidFill>
                <a:srgbClr val="455B99"/>
              </a:solidFill>
            </a:endParaRPr>
          </a:p>
        </p:txBody>
      </p:sp>
      <p:pic>
        <p:nvPicPr>
          <p:cNvPr id="72" name="Google Shape;72;p16" title="DD-PO-BB-wachtwoorden-4.png"/>
          <p:cNvPicPr preferRelativeResize="0"/>
          <p:nvPr/>
        </p:nvPicPr>
        <p:blipFill rotWithShape="1">
          <a:blip r:embed="rId4">
            <a:alphaModFix/>
          </a:blip>
          <a:srcRect b="0" l="28891" r="0" t="0"/>
          <a:stretch/>
        </p:blipFill>
        <p:spPr>
          <a:xfrm>
            <a:off x="4197000" y="630475"/>
            <a:ext cx="4288376" cy="38825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6" name="Shape 76"/>
        <p:cNvGrpSpPr/>
        <p:nvPr/>
      </p:nvGrpSpPr>
      <p:grpSpPr>
        <a:xfrm>
          <a:off x="0" y="0"/>
          <a:ext cx="0" cy="0"/>
          <a:chOff x="0" y="0"/>
          <a:chExt cx="0" cy="0"/>
        </a:xfrm>
      </p:grpSpPr>
      <p:pic>
        <p:nvPicPr>
          <p:cNvPr id="77" name="Google Shape;77;p17" title="DD-PO-BB-wachtwoorden-5.png"/>
          <p:cNvPicPr preferRelativeResize="0"/>
          <p:nvPr/>
        </p:nvPicPr>
        <p:blipFill>
          <a:blip r:embed="rId4">
            <a:alphaModFix/>
          </a:blip>
          <a:stretch>
            <a:fillRect/>
          </a:stretch>
        </p:blipFill>
        <p:spPr>
          <a:xfrm>
            <a:off x="649939" y="1496401"/>
            <a:ext cx="3832036" cy="2150690"/>
          </a:xfrm>
          <a:prstGeom prst="rect">
            <a:avLst/>
          </a:prstGeom>
          <a:noFill/>
          <a:ln>
            <a:noFill/>
          </a:ln>
        </p:spPr>
      </p:pic>
      <p:pic>
        <p:nvPicPr>
          <p:cNvPr descr="Video over hoe wachtwoorden zijn te kraken. Met animaties maakt deze video je in grote lijnen duidelijk waarom korte wachtwoorden minder veilig zijn. Andere tips hierover vind je op de website www.laatjeniethacken.nl." id="78" name="Google Shape;78;p17" title="Hoe kraakt iemand een wachtwoord?">
            <a:hlinkClick r:id="rId5"/>
          </p:cNvPr>
          <p:cNvPicPr preferRelativeResize="0"/>
          <p:nvPr/>
        </p:nvPicPr>
        <p:blipFill>
          <a:blip r:embed="rId6">
            <a:alphaModFix/>
          </a:blip>
          <a:stretch>
            <a:fillRect/>
          </a:stretch>
        </p:blipFill>
        <p:spPr>
          <a:xfrm>
            <a:off x="4662029" y="1493996"/>
            <a:ext cx="3832034" cy="215551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
                                        </p:tgtEl>
                                        <p:attrNameLst>
                                          <p:attrName>style.visibility</p:attrName>
                                        </p:attrNameLst>
                                      </p:cBhvr>
                                      <p:to>
                                        <p:strVal val="visible"/>
                                      </p:to>
                                    </p:set>
                                    <p:animEffect filter="fade" transition="in">
                                      <p:cBhvr>
                                        <p:cTn dur="1000"/>
                                        <p:tgtEl>
                                          <p:spTgt spid="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2" name="Shape 82"/>
        <p:cNvGrpSpPr/>
        <p:nvPr/>
      </p:nvGrpSpPr>
      <p:grpSpPr>
        <a:xfrm>
          <a:off x="0" y="0"/>
          <a:ext cx="0" cy="0"/>
          <a:chOff x="0" y="0"/>
          <a:chExt cx="0" cy="0"/>
        </a:xfrm>
      </p:grpSpPr>
      <p:pic>
        <p:nvPicPr>
          <p:cNvPr id="83" name="Google Shape;83;p18" title="DD-PO-BB-wachtwoorden-6.png"/>
          <p:cNvPicPr preferRelativeResize="0"/>
          <p:nvPr/>
        </p:nvPicPr>
        <p:blipFill>
          <a:blip r:embed="rId4">
            <a:alphaModFix/>
          </a:blip>
          <a:stretch>
            <a:fillRect/>
          </a:stretch>
        </p:blipFill>
        <p:spPr>
          <a:xfrm>
            <a:off x="2786050" y="552450"/>
            <a:ext cx="3571875" cy="2019300"/>
          </a:xfrm>
          <a:prstGeom prst="rect">
            <a:avLst/>
          </a:prstGeom>
          <a:noFill/>
          <a:ln>
            <a:noFill/>
          </a:ln>
        </p:spPr>
      </p:pic>
      <p:pic>
        <p:nvPicPr>
          <p:cNvPr id="84" name="Google Shape;84;p18" title="DD-PO-BB-wachtwoorden-7.png"/>
          <p:cNvPicPr preferRelativeResize="0"/>
          <p:nvPr/>
        </p:nvPicPr>
        <p:blipFill>
          <a:blip r:embed="rId5">
            <a:alphaModFix/>
          </a:blip>
          <a:stretch>
            <a:fillRect/>
          </a:stretch>
        </p:blipFill>
        <p:spPr>
          <a:xfrm>
            <a:off x="524600" y="2715400"/>
            <a:ext cx="8094800" cy="19414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8" name="Shape 88"/>
        <p:cNvGrpSpPr/>
        <p:nvPr/>
      </p:nvGrpSpPr>
      <p:grpSpPr>
        <a:xfrm>
          <a:off x="0" y="0"/>
          <a:ext cx="0" cy="0"/>
          <a:chOff x="0" y="0"/>
          <a:chExt cx="0" cy="0"/>
        </a:xfrm>
      </p:grpSpPr>
      <p:pic>
        <p:nvPicPr>
          <p:cNvPr id="89" name="Google Shape;89;p19" title="DD-PO-BB-wachtwoorden-8.png"/>
          <p:cNvPicPr preferRelativeResize="0"/>
          <p:nvPr/>
        </p:nvPicPr>
        <p:blipFill>
          <a:blip r:embed="rId4">
            <a:alphaModFix/>
          </a:blip>
          <a:stretch>
            <a:fillRect/>
          </a:stretch>
        </p:blipFill>
        <p:spPr>
          <a:xfrm>
            <a:off x="1991287" y="641613"/>
            <a:ext cx="5161426" cy="386027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46FD5B7BC0544D96412764ED7642B2" ma:contentTypeVersion="11" ma:contentTypeDescription="Een nieuw document maken." ma:contentTypeScope="" ma:versionID="ae80d9597e0a0a265eca89b13df0edbe">
  <xsd:schema xmlns:xsd="http://www.w3.org/2001/XMLSchema" xmlns:xs="http://www.w3.org/2001/XMLSchema" xmlns:p="http://schemas.microsoft.com/office/2006/metadata/properties" xmlns:ns2="5a25f3cf-063a-418a-ba9d-30d16b52f8b4" xmlns:ns3="ca8a6944-a0f5-40a7-a0d2-863a166fdcde" targetNamespace="http://schemas.microsoft.com/office/2006/metadata/properties" ma:root="true" ma:fieldsID="9515f8bdca54e8ece3f803b214fb3b9c" ns2:_="" ns3:_="">
    <xsd:import namespace="5a25f3cf-063a-418a-ba9d-30d16b52f8b4"/>
    <xsd:import namespace="ca8a6944-a0f5-40a7-a0d2-863a166fdcd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25f3cf-063a-418a-ba9d-30d16b52f8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2e450492-3d4b-419d-87fc-023a65d7f87d"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a8a6944-a0f5-40a7-a0d2-863a166fdcd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520fa0c-2c8d-4411-a5b9-9bf3443f5fc5}" ma:internalName="TaxCatchAll" ma:showField="CatchAllData" ma:web="ca8a6944-a0f5-40a7-a0d2-863a166fdc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a8a6944-a0f5-40a7-a0d2-863a166fdcde" xsi:nil="true"/>
    <lcf76f155ced4ddcb4097134ff3c332f xmlns="5a25f3cf-063a-418a-ba9d-30d16b52f8b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099EB5C-9E9E-4EED-A0F6-96A2FE810DA7}"/>
</file>

<file path=customXml/itemProps2.xml><?xml version="1.0" encoding="utf-8"?>
<ds:datastoreItem xmlns:ds="http://schemas.openxmlformats.org/officeDocument/2006/customXml" ds:itemID="{EABB529A-87ED-433B-BC40-09C756E2C535}"/>
</file>

<file path=customXml/itemProps3.xml><?xml version="1.0" encoding="utf-8"?>
<ds:datastoreItem xmlns:ds="http://schemas.openxmlformats.org/officeDocument/2006/customXml" ds:itemID="{53060720-EB98-45E4-868E-FD2885C6DAD2}"/>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0x010100E146FD5B7BC0544D96412764ED7642B2</vt:lpwstr>
  </property>
</Properties>
</file>