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47a1646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47a1646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47a16465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47a1646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47a16465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47a16465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47a16465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47a16465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47a16465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47a16465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hyperlink" Target="https://schooltv.nl/video-item/hoe-werkt-een-touchscreen-op-bijvoorbeeld-je-mobiele-telefoon-of-tablet#q=touchscreen" TargetMode="External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Ja, bij welk beroep eigenlijk niet?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3" name="Google Shape;63;p15" title="DD-PO-MB-waardevolle-apparaten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55225"/>
            <a:ext cx="8839200" cy="175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 title="DD-PO-MB-waardevolle-apparaten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9800" y="384900"/>
            <a:ext cx="4373699" cy="43736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1188675" y="1049250"/>
            <a:ext cx="185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hlinkClick r:id="rId5"/>
              </a:rPr>
              <a:t>Bekijk dit filmpje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0" name="Google Shape;70;p16" title="icoon-afspele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900" y="1103213"/>
            <a:ext cx="353775" cy="3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Gebruiken van jouw gegevens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6" name="Google Shape;76;p17" title="DD-PO-MB-waardevolle-apparaten-5.png"/>
          <p:cNvPicPr preferRelativeResize="0"/>
          <p:nvPr/>
        </p:nvPicPr>
        <p:blipFill rotWithShape="1">
          <a:blip r:embed="rId4">
            <a:alphaModFix/>
          </a:blip>
          <a:srcRect b="14568" l="0" r="0" t="15594"/>
          <a:stretch/>
        </p:blipFill>
        <p:spPr>
          <a:xfrm>
            <a:off x="2424375" y="1467450"/>
            <a:ext cx="4295250" cy="29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‘Stiekem’ opnemen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2" name="Google Shape;82;p18" title="DD-PO-MB-waardevolle-apparaten-6.png"/>
          <p:cNvPicPr preferRelativeResize="0"/>
          <p:nvPr/>
        </p:nvPicPr>
        <p:blipFill rotWithShape="1">
          <a:blip r:embed="rId4">
            <a:alphaModFix/>
          </a:blip>
          <a:srcRect b="0" l="23920" r="24493" t="0"/>
          <a:stretch/>
        </p:blipFill>
        <p:spPr>
          <a:xfrm>
            <a:off x="4644575" y="573013"/>
            <a:ext cx="3661351" cy="39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801900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Aan de slag!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8" name="Google Shape;88;p19" title="DD-PO-MB-waardevolle-apparaten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7775" y="1359000"/>
            <a:ext cx="3948445" cy="32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801900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Afsluiting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4" name="Google Shape;94;p20" title="DD-PO-MB-waardevolle-apparaten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913" y="1497550"/>
            <a:ext cx="4514175" cy="30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8E351A-CE4E-4640-85F5-DAFB9FEB69E6}"/>
</file>

<file path=customXml/itemProps2.xml><?xml version="1.0" encoding="utf-8"?>
<ds:datastoreItem xmlns:ds="http://schemas.openxmlformats.org/officeDocument/2006/customXml" ds:itemID="{EA3B32B2-7B6D-4E7E-B5BC-DFF7FAD2E170}"/>
</file>

<file path=customXml/itemProps3.xml><?xml version="1.0" encoding="utf-8"?>
<ds:datastoreItem xmlns:ds="http://schemas.openxmlformats.org/officeDocument/2006/customXml" ds:itemID="{FCB97E71-6B5C-4A36-AF1D-2DD57AB93C6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