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customXml" Target="../customXml/item3.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2.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0597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0597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b0597b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b0597b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6449502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6449502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2b0597b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2b0597b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6449502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6449502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6449502e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6449502e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6449502e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46449502e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6449502e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6449502e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http://www.youtube.com/watch?v=AHGWerpjPsM"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s://schooltv.nl/video-item/de-kracht-van-snapchat-razend-populair-social-media-kanaal-onder-kinderen" TargetMode="External"/><Relationship Id="rId5" Type="http://schemas.openxmlformats.org/officeDocument/2006/relationships/image" Target="../media/image9.png"/><Relationship Id="rId6" Type="http://schemas.openxmlformats.org/officeDocument/2006/relationships/hyperlink" Target="https://schooltv.nl/video-item/de-kracht-van-snapchat-razend-populair-social-media-kanaal-onder-kinderen" TargetMode="External"/><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s://schooltv.nl/video/mogen-ouders-fotos-van-hun-kinderen-op-social-media-zetten-niet-elke-foto-is-leuk-voor-facebook/#q=facebook" TargetMode="External"/><Relationship Id="rId5" Type="http://schemas.openxmlformats.org/officeDocument/2006/relationships/image" Target="../media/image7.png"/><Relationship Id="rId6" Type="http://schemas.openxmlformats.org/officeDocument/2006/relationships/hyperlink" Target="https://schooltv.nl/video/mogen-ouders-fotos-van-hun-kinderen-op-social-media-zetten-niet-elke-foto-is-leuk-voor-facebook/#q=facebook" TargetMode="External"/><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descr="Dit is een poëziealbum …. Een hele oude, want in mijn tijd waren ze echt niet zwart.  Meestal mocht vader op de eerste pagina schrijven…. Ook in deze…30 juli 1950 zie ik hier staan…. En als ik dan naar de tweede pagina ga, dan schrijft mama op 21 februari 1952. Nou, daar zit nogal wat tijd tussen. Hoe zou dat nou komen?    &#10;&#10;Weet je dat de albums al eeuwen bestaan en dat ze in die &#10;beginperiode echt een mannending waren? &#10;Verrassend toch?!&#10;&#10;Over de geschiedenis, de functie en het tijdsbeeld van het album lees je de komende periode op de site, instagram en Facebook van vertellenvoorlater. &#10;&#10;Heb jij je album nog… stuur dan ook je verhaal in. Want al die albums, vormen samen een mooi tijdsbeeld." id="58" name="Google Shape;58;p14" title="Poëziealbum">
            <a:hlinkClick r:id="rId4"/>
          </p:cNvPr>
          <p:cNvPicPr preferRelativeResize="0"/>
          <p:nvPr/>
        </p:nvPicPr>
        <p:blipFill>
          <a:blip r:embed="rId5">
            <a:alphaModFix/>
          </a:blip>
          <a:stretch>
            <a:fillRect/>
          </a:stretch>
        </p:blipFill>
        <p:spPr>
          <a:xfrm>
            <a:off x="1254663" y="705750"/>
            <a:ext cx="6634675" cy="373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nvSpPr>
        <p:spPr>
          <a:xfrm>
            <a:off x="762575" y="930225"/>
            <a:ext cx="3809400" cy="20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500">
                <a:solidFill>
                  <a:srgbClr val="455B99"/>
                </a:solidFill>
              </a:rPr>
              <a:t>Vul je eigen informatie in voor een vriendenboekje voor jouw klasgenoot</a:t>
            </a:r>
            <a:endParaRPr sz="2500">
              <a:solidFill>
                <a:srgbClr val="455B99"/>
              </a:solidFill>
            </a:endParaRPr>
          </a:p>
        </p:txBody>
      </p:sp>
      <p:pic>
        <p:nvPicPr>
          <p:cNvPr id="64" name="Google Shape;64;p15" title="DD-PO-MB-vriendenboekje-2.png"/>
          <p:cNvPicPr preferRelativeResize="0"/>
          <p:nvPr/>
        </p:nvPicPr>
        <p:blipFill>
          <a:blip r:embed="rId4">
            <a:alphaModFix/>
          </a:blip>
          <a:stretch>
            <a:fillRect/>
          </a:stretch>
        </p:blipFill>
        <p:spPr>
          <a:xfrm>
            <a:off x="5620450" y="396200"/>
            <a:ext cx="1906975" cy="435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nvSpPr>
        <p:spPr>
          <a:xfrm>
            <a:off x="706200" y="694300"/>
            <a:ext cx="7731600" cy="12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500">
                <a:solidFill>
                  <a:srgbClr val="455B99"/>
                </a:solidFill>
              </a:rPr>
              <a:t>Op internet kun je direct op elkaar reageren.</a:t>
            </a:r>
            <a:endParaRPr sz="2500">
              <a:solidFill>
                <a:srgbClr val="455B99"/>
              </a:solidFill>
            </a:endParaRPr>
          </a:p>
          <a:p>
            <a:pPr indent="0" lvl="0" marL="0" rtl="0" algn="ctr">
              <a:spcBef>
                <a:spcPts val="0"/>
              </a:spcBef>
              <a:spcAft>
                <a:spcPts val="0"/>
              </a:spcAft>
              <a:buNone/>
            </a:pPr>
            <a:r>
              <a:rPr i="1" lang="nl" sz="2500">
                <a:solidFill>
                  <a:srgbClr val="455B99"/>
                </a:solidFill>
              </a:rPr>
              <a:t>Wat is er anders aan een vriendenboekje?</a:t>
            </a:r>
            <a:endParaRPr i="1" sz="2500">
              <a:solidFill>
                <a:srgbClr val="455B99"/>
              </a:solidFill>
            </a:endParaRPr>
          </a:p>
        </p:txBody>
      </p:sp>
      <p:pic>
        <p:nvPicPr>
          <p:cNvPr id="70" name="Google Shape;70;p16" title="DD-PO-MB-vriendenboekje-3.png">
            <a:hlinkClick r:id="rId4"/>
          </p:cNvPr>
          <p:cNvPicPr preferRelativeResize="0"/>
          <p:nvPr/>
        </p:nvPicPr>
        <p:blipFill>
          <a:blip r:embed="rId5">
            <a:alphaModFix/>
          </a:blip>
          <a:stretch>
            <a:fillRect/>
          </a:stretch>
        </p:blipFill>
        <p:spPr>
          <a:xfrm>
            <a:off x="1980500" y="1715125"/>
            <a:ext cx="5183011" cy="2887099"/>
          </a:xfrm>
          <a:prstGeom prst="rect">
            <a:avLst/>
          </a:prstGeom>
          <a:noFill/>
          <a:ln>
            <a:noFill/>
          </a:ln>
        </p:spPr>
      </p:pic>
      <p:pic>
        <p:nvPicPr>
          <p:cNvPr id="71" name="Google Shape;71;p16" title="play-button-zwart.png">
            <a:hlinkClick r:id="rId6"/>
          </p:cNvPr>
          <p:cNvPicPr preferRelativeResize="0"/>
          <p:nvPr/>
        </p:nvPicPr>
        <p:blipFill>
          <a:blip r:embed="rId7">
            <a:alphaModFix/>
          </a:blip>
          <a:stretch>
            <a:fillRect/>
          </a:stretch>
        </p:blipFill>
        <p:spPr>
          <a:xfrm>
            <a:off x="4204288" y="2790962"/>
            <a:ext cx="735426" cy="735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706200" y="694300"/>
            <a:ext cx="7731600" cy="12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500">
                <a:solidFill>
                  <a:srgbClr val="455B99"/>
                </a:solidFill>
              </a:rPr>
              <a:t>Je vriendenboek staat online,</a:t>
            </a:r>
            <a:endParaRPr sz="2500">
              <a:solidFill>
                <a:srgbClr val="455B99"/>
              </a:solidFill>
            </a:endParaRPr>
          </a:p>
          <a:p>
            <a:pPr indent="0" lvl="0" marL="0" rtl="0" algn="ctr">
              <a:spcBef>
                <a:spcPts val="0"/>
              </a:spcBef>
              <a:spcAft>
                <a:spcPts val="0"/>
              </a:spcAft>
              <a:buNone/>
            </a:pPr>
            <a:r>
              <a:rPr lang="nl" sz="2500">
                <a:solidFill>
                  <a:srgbClr val="455B99"/>
                </a:solidFill>
              </a:rPr>
              <a:t>iemand anders kan nu reageren op Facebook!</a:t>
            </a:r>
            <a:endParaRPr sz="2500">
              <a:solidFill>
                <a:srgbClr val="455B99"/>
              </a:solidFill>
            </a:endParaRPr>
          </a:p>
        </p:txBody>
      </p:sp>
      <p:pic>
        <p:nvPicPr>
          <p:cNvPr id="77" name="Google Shape;77;p17" title="DD-PO-MB-vriendenboekje-4.png"/>
          <p:cNvPicPr preferRelativeResize="0"/>
          <p:nvPr/>
        </p:nvPicPr>
        <p:blipFill rotWithShape="1">
          <a:blip r:embed="rId4">
            <a:alphaModFix/>
          </a:blip>
          <a:srcRect b="10706" l="0" r="0" t="0"/>
          <a:stretch/>
        </p:blipFill>
        <p:spPr>
          <a:xfrm>
            <a:off x="1597713" y="1707275"/>
            <a:ext cx="2320300" cy="2930474"/>
          </a:xfrm>
          <a:prstGeom prst="rect">
            <a:avLst/>
          </a:prstGeom>
          <a:noFill/>
          <a:ln>
            <a:noFill/>
          </a:ln>
        </p:spPr>
      </p:pic>
      <p:pic>
        <p:nvPicPr>
          <p:cNvPr id="78" name="Google Shape;78;p17" title="DD-PO-MB-vriendenboekje-5.png"/>
          <p:cNvPicPr preferRelativeResize="0"/>
          <p:nvPr/>
        </p:nvPicPr>
        <p:blipFill>
          <a:blip r:embed="rId5">
            <a:alphaModFix/>
          </a:blip>
          <a:stretch>
            <a:fillRect/>
          </a:stretch>
        </p:blipFill>
        <p:spPr>
          <a:xfrm>
            <a:off x="4204986" y="2331475"/>
            <a:ext cx="3341301" cy="168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nvSpPr>
        <p:spPr>
          <a:xfrm>
            <a:off x="762575" y="930225"/>
            <a:ext cx="3809400" cy="20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500">
                <a:solidFill>
                  <a:srgbClr val="455B99"/>
                </a:solidFill>
              </a:rPr>
              <a:t>Lijkt dit Facebook account op je vriendenboek werkblad?</a:t>
            </a:r>
            <a:endParaRPr sz="2500">
              <a:solidFill>
                <a:srgbClr val="455B99"/>
              </a:solidFill>
            </a:endParaRPr>
          </a:p>
          <a:p>
            <a:pPr indent="0" lvl="0" marL="0" rtl="0" algn="l">
              <a:spcBef>
                <a:spcPts val="0"/>
              </a:spcBef>
              <a:spcAft>
                <a:spcPts val="0"/>
              </a:spcAft>
              <a:buNone/>
            </a:pPr>
            <a:r>
              <a:rPr lang="nl" sz="2500">
                <a:solidFill>
                  <a:srgbClr val="455B99"/>
                </a:solidFill>
              </a:rPr>
              <a:t>Zie je hier ook reacties?</a:t>
            </a:r>
            <a:endParaRPr sz="2500">
              <a:solidFill>
                <a:srgbClr val="455B99"/>
              </a:solidFill>
            </a:endParaRPr>
          </a:p>
        </p:txBody>
      </p:sp>
      <p:pic>
        <p:nvPicPr>
          <p:cNvPr id="84" name="Google Shape;84;p18" title="DD-PO-MB-vriendenboekje-6.png"/>
          <p:cNvPicPr preferRelativeResize="0"/>
          <p:nvPr/>
        </p:nvPicPr>
        <p:blipFill>
          <a:blip r:embed="rId4">
            <a:alphaModFix/>
          </a:blip>
          <a:stretch>
            <a:fillRect/>
          </a:stretch>
        </p:blipFill>
        <p:spPr>
          <a:xfrm>
            <a:off x="4493775" y="691525"/>
            <a:ext cx="3947551" cy="376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nvSpPr>
        <p:spPr>
          <a:xfrm>
            <a:off x="680400" y="694300"/>
            <a:ext cx="7783200" cy="12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500">
                <a:solidFill>
                  <a:srgbClr val="455B99"/>
                </a:solidFill>
              </a:rPr>
              <a:t>Als je ouders alles over jou op internet zouden zetten, zou je dat dan oké vinden?</a:t>
            </a:r>
            <a:endParaRPr sz="2500">
              <a:solidFill>
                <a:srgbClr val="455B99"/>
              </a:solidFill>
            </a:endParaRPr>
          </a:p>
        </p:txBody>
      </p:sp>
      <p:pic>
        <p:nvPicPr>
          <p:cNvPr id="90" name="Google Shape;90;p19" title="DD-PO-MB-vriendenboekje-7.png">
            <a:hlinkClick r:id="rId4"/>
          </p:cNvPr>
          <p:cNvPicPr preferRelativeResize="0"/>
          <p:nvPr/>
        </p:nvPicPr>
        <p:blipFill>
          <a:blip r:embed="rId5">
            <a:alphaModFix/>
          </a:blip>
          <a:stretch>
            <a:fillRect/>
          </a:stretch>
        </p:blipFill>
        <p:spPr>
          <a:xfrm>
            <a:off x="2026900" y="1715125"/>
            <a:ext cx="5090205" cy="2887101"/>
          </a:xfrm>
          <a:prstGeom prst="rect">
            <a:avLst/>
          </a:prstGeom>
          <a:noFill/>
          <a:ln>
            <a:noFill/>
          </a:ln>
        </p:spPr>
      </p:pic>
      <p:pic>
        <p:nvPicPr>
          <p:cNvPr id="91" name="Google Shape;91;p19" title="play-button-zwart.png">
            <a:hlinkClick r:id="rId6"/>
          </p:cNvPr>
          <p:cNvPicPr preferRelativeResize="0"/>
          <p:nvPr/>
        </p:nvPicPr>
        <p:blipFill>
          <a:blip r:embed="rId7">
            <a:alphaModFix/>
          </a:blip>
          <a:stretch>
            <a:fillRect/>
          </a:stretch>
        </p:blipFill>
        <p:spPr>
          <a:xfrm>
            <a:off x="4204288" y="2790962"/>
            <a:ext cx="735426" cy="735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nvSpPr>
        <p:spPr>
          <a:xfrm>
            <a:off x="680400" y="694300"/>
            <a:ext cx="7783200" cy="165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2500">
                <a:solidFill>
                  <a:srgbClr val="455B99"/>
                </a:solidFill>
              </a:rPr>
              <a:t>Wat is er anders?</a:t>
            </a:r>
            <a:endParaRPr b="1" sz="2500">
              <a:solidFill>
                <a:srgbClr val="455B99"/>
              </a:solidFill>
            </a:endParaRPr>
          </a:p>
          <a:p>
            <a:pPr indent="0" lvl="0" marL="0" rtl="0" algn="ctr">
              <a:spcBef>
                <a:spcPts val="0"/>
              </a:spcBef>
              <a:spcAft>
                <a:spcPts val="0"/>
              </a:spcAft>
              <a:buNone/>
            </a:pPr>
            <a:r>
              <a:rPr lang="nl" sz="2500">
                <a:solidFill>
                  <a:srgbClr val="455B99"/>
                </a:solidFill>
              </a:rPr>
              <a:t>Bij het schrijven in een poëziealbum of vriendenboekje en wanneer je iets over jezelf op internet deelt, zoals met Snapchat of Facebook?</a:t>
            </a:r>
            <a:endParaRPr sz="2500">
              <a:solidFill>
                <a:srgbClr val="455B99"/>
              </a:solidFill>
            </a:endParaRPr>
          </a:p>
        </p:txBody>
      </p:sp>
      <p:pic>
        <p:nvPicPr>
          <p:cNvPr id="97" name="Google Shape;97;p20" title="DD-PO-MB-vriendenboekje-8.jpg"/>
          <p:cNvPicPr preferRelativeResize="0"/>
          <p:nvPr/>
        </p:nvPicPr>
        <p:blipFill>
          <a:blip r:embed="rId4">
            <a:alphaModFix/>
          </a:blip>
          <a:stretch>
            <a:fillRect/>
          </a:stretch>
        </p:blipFill>
        <p:spPr>
          <a:xfrm>
            <a:off x="1496200" y="2470950"/>
            <a:ext cx="3802061" cy="2114900"/>
          </a:xfrm>
          <a:prstGeom prst="rect">
            <a:avLst/>
          </a:prstGeom>
          <a:noFill/>
          <a:ln>
            <a:noFill/>
          </a:ln>
        </p:spPr>
      </p:pic>
      <p:pic>
        <p:nvPicPr>
          <p:cNvPr id="98" name="Google Shape;98;p20" title="DD-PO-MB-vriendenboekje-6.png"/>
          <p:cNvPicPr preferRelativeResize="0"/>
          <p:nvPr/>
        </p:nvPicPr>
        <p:blipFill>
          <a:blip r:embed="rId5">
            <a:alphaModFix/>
          </a:blip>
          <a:stretch>
            <a:fillRect/>
          </a:stretch>
        </p:blipFill>
        <p:spPr>
          <a:xfrm>
            <a:off x="5427660" y="2470950"/>
            <a:ext cx="2220139" cy="2114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42D5A7-5557-4CF6-8776-F04694E989BD}"/>
</file>

<file path=customXml/itemProps2.xml><?xml version="1.0" encoding="utf-8"?>
<ds:datastoreItem xmlns:ds="http://schemas.openxmlformats.org/officeDocument/2006/customXml" ds:itemID="{44BF767A-C917-449D-BF9F-264771F6B5DC}"/>
</file>

<file path=customXml/itemProps3.xml><?xml version="1.0" encoding="utf-8"?>
<ds:datastoreItem xmlns:ds="http://schemas.openxmlformats.org/officeDocument/2006/customXml" ds:itemID="{7B8938E8-8AC1-4F02-8E53-12678B86FB9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