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0e4d57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0e4d57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0e4d57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60e4d57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0e4d57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0e4d57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60e4d576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60e4d576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MB-vraag-maar-raak-2.jpg"/>
          <p:cNvPicPr preferRelativeResize="0"/>
          <p:nvPr/>
        </p:nvPicPr>
        <p:blipFill rotWithShape="1">
          <a:blip r:embed="rId3">
            <a:alphaModFix/>
          </a:blip>
          <a:srcRect b="18374" l="0" r="0" t="62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A91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DD-PO-MB-vraag-maar-raak-3.jpg"/>
          <p:cNvPicPr preferRelativeResize="0"/>
          <p:nvPr/>
        </p:nvPicPr>
        <p:blipFill rotWithShape="1">
          <a:blip r:embed="rId3">
            <a:alphaModFix/>
          </a:blip>
          <a:srcRect b="21660" l="0" r="0" t="0"/>
          <a:stretch/>
        </p:blipFill>
        <p:spPr>
          <a:xfrm>
            <a:off x="449950" y="299800"/>
            <a:ext cx="8244074" cy="48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title="DD-PO-MB-vraag-maar-raak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637" y="650300"/>
            <a:ext cx="7366725" cy="38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Efteling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MB-vraag-maar-raak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113" y="1465500"/>
            <a:ext cx="6461775" cy="31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Kan iedereen naar de Efteling?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MB-vraag-maar-raak-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175" y="1364630"/>
            <a:ext cx="5797649" cy="32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 title="DD-PO-MB-vraag-maar-raak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688" y="1505250"/>
            <a:ext cx="4390200" cy="290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 title="DD-PO-MB-vraag-maar-raak-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2382" y="1629262"/>
            <a:ext cx="2876930" cy="265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3FE22F-712E-4102-BD3B-A150BFB7E4A0}"/>
</file>

<file path=customXml/itemProps2.xml><?xml version="1.0" encoding="utf-8"?>
<ds:datastoreItem xmlns:ds="http://schemas.openxmlformats.org/officeDocument/2006/customXml" ds:itemID="{416F687B-B5DD-46AE-9EFB-CFC0C30F7DD4}"/>
</file>

<file path=customXml/itemProps3.xml><?xml version="1.0" encoding="utf-8"?>
<ds:datastoreItem xmlns:ds="http://schemas.openxmlformats.org/officeDocument/2006/customXml" ds:itemID="{AB6A95C4-55BB-4A0A-B166-C4377E4191A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