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1bca9c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1bca9c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2b1bca9c7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2b1bca9c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2b1bca9c7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42b1bca9c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1bca9c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1bca9c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b1bca9c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b1bca9c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b1bca9c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b1bca9c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2b1bca9c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2b1bca9c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2b1bca9c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2b1bca9c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2b1bca9c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42b1bca9c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2b1bca9c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2b1bca9c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2b1bca9c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2b1bca9c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hyperlink" Target="https://www.zapp.nl/programmas/het-klokhuis/gemist/NPS_1097105" TargetMode="External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s://schooltv.nl/video/vingerafdrukken-zelf-je-vingers-afdrukken-op-papier/" TargetMode="External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s://www.zapp.nl/programmas/het-klokhuis/gemist/NPS_1097105" TargetMode="External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Telling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801900" y="3587975"/>
            <a:ext cx="75402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Welk patroon komt in jullie groep, in jullie database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(in het Engels: database) het meest voor? En daarna?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13" name="Google Shape;113;p22" title="DD-PO-MB-vingerafdruk-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013" y="1424113"/>
            <a:ext cx="4139976" cy="21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762575" y="930225"/>
            <a:ext cx="39408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Waarvoor kun je jouw unieke vingerafdruk gebruiken?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801900" y="2619450"/>
            <a:ext cx="3940800" cy="1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Zodat je geen wachtwoord of sleutel meer nodig hebt.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20" name="Google Shape;120;p23" title="DD-PO-MB-vingerafdruk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350" y="620675"/>
            <a:ext cx="2960950" cy="39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Je vingerafdruk is net als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soort stempel die uniek is.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vingerafdruk-3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0238" y="1872050"/>
            <a:ext cx="4543526" cy="2605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zie je op deze afbeeldingen?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vingerafdruk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462" y="1521800"/>
            <a:ext cx="2086895" cy="27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DD-PO-MB-vingerafdruk-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2005" y="1521800"/>
            <a:ext cx="4127533" cy="2750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kun je een vingerafdruk maken?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MB-vingerafdruk-6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288" y="1482150"/>
            <a:ext cx="5279424" cy="300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801900" y="701625"/>
            <a:ext cx="75402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Goed kijken…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ziet jouw vingerafdruk eruit?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8" name="Google Shape;78;p17" title="DD-PO-MB-vingerafdruk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2825" y="2093950"/>
            <a:ext cx="6018325" cy="186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1616350" y="3957225"/>
            <a:ext cx="1869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Boog</a:t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637488" y="3957225"/>
            <a:ext cx="1869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2. Lus</a:t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658638" y="3957225"/>
            <a:ext cx="1869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3. Draaiing</a:t>
            </a:r>
            <a:endParaRPr sz="2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801900" y="3008325"/>
            <a:ext cx="7540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000">
                <a:solidFill>
                  <a:srgbClr val="455B99"/>
                </a:solidFill>
              </a:rPr>
              <a:t>Schematisch tekenen voor onze databank</a:t>
            </a:r>
            <a:endParaRPr b="1"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Teken eerst met je linkerhand de omtrek van jouw rechterwijsvinger in het vak in de lesbrief.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Teken jouw patroon er in. 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87" name="Google Shape;87;p18" title="DD-PO-MB-vingerafdruk-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450" y="676950"/>
            <a:ext cx="7115118" cy="2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801900" y="3008325"/>
            <a:ext cx="7540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000">
                <a:solidFill>
                  <a:srgbClr val="455B99"/>
                </a:solidFill>
              </a:rPr>
              <a:t>Schrijf nu je naam onder de omtrek en welk patroon het is</a:t>
            </a:r>
            <a:endParaRPr b="1"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boog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lus of 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draaiing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93" name="Google Shape;93;p19" title="DD-PO-MB-vingerafdruk-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025" y="666000"/>
            <a:ext cx="1651950" cy="23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Hans de rechercheur lost een misdrijf op door vingerafdrukken te gebruiken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9" name="Google Shape;99;p20" title="DD-PO-MB-vingerafdruk-3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6025" y="930227"/>
            <a:ext cx="3466550" cy="1987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Databank (verzameling)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801900" y="3587975"/>
            <a:ext cx="75402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We gaan nu een </a:t>
            </a:r>
            <a:r>
              <a:rPr b="1" lang="nl" sz="2000">
                <a:solidFill>
                  <a:srgbClr val="455B99"/>
                </a:solidFill>
              </a:rPr>
              <a:t>databank</a:t>
            </a:r>
            <a:r>
              <a:rPr lang="nl" sz="2000">
                <a:solidFill>
                  <a:srgbClr val="455B99"/>
                </a:solidFill>
              </a:rPr>
              <a:t> (verzameling) maken met de drie groepen. Als je iets in groepen indeelt heet dat </a:t>
            </a:r>
            <a:r>
              <a:rPr b="1" lang="nl" sz="2000">
                <a:solidFill>
                  <a:srgbClr val="455B99"/>
                </a:solidFill>
              </a:rPr>
              <a:t>classificeren</a:t>
            </a:r>
            <a:r>
              <a:rPr lang="nl" sz="2000">
                <a:solidFill>
                  <a:srgbClr val="455B99"/>
                </a:solidFill>
              </a:rPr>
              <a:t>.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06" name="Google Shape;106;p21" title="DD-PO-MB-vingerafdruk-10.png"/>
          <p:cNvPicPr preferRelativeResize="0"/>
          <p:nvPr/>
        </p:nvPicPr>
        <p:blipFill rotWithShape="1">
          <a:blip r:embed="rId4">
            <a:alphaModFix/>
          </a:blip>
          <a:srcRect b="35794" l="0" r="0" t="0"/>
          <a:stretch/>
        </p:blipFill>
        <p:spPr>
          <a:xfrm>
            <a:off x="1657700" y="1452850"/>
            <a:ext cx="5828601" cy="19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746E66-6602-4D20-A865-45F10B2378EF}"/>
</file>

<file path=customXml/itemProps2.xml><?xml version="1.0" encoding="utf-8"?>
<ds:datastoreItem xmlns:ds="http://schemas.openxmlformats.org/officeDocument/2006/customXml" ds:itemID="{E61AF6DE-448D-4D73-9E0A-7A0E42E83082}"/>
</file>

<file path=customXml/itemProps3.xml><?xml version="1.0" encoding="utf-8"?>
<ds:datastoreItem xmlns:ds="http://schemas.openxmlformats.org/officeDocument/2006/customXml" ds:itemID="{A0FDB075-0564-47CC-877D-37EE04A859B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