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3.xml"/><Relationship Id="rId2" Type="http://schemas.openxmlformats.org/officeDocument/2006/relationships/viewProps" Target="viewProps.xml"/><Relationship Id="rId16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3965dfe25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3965dfe25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965dfe2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965dfe2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965dfe25f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3965dfe25f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3968b669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3968b669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3968b6691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3968b6691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3965dfe25f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3965dfe25f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hyperlink" Target="http://www.youtube.com/watch?v=Mdi75uZEht8" TargetMode="External"/><Relationship Id="rId6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hyperlink" Target="http://www.youtube.com/watch?v=w1HMttx9J08" TargetMode="External"/><Relationship Id="rId6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hyperlink" Target="http://www.youtube.com/watch?v=CapvYi7btYI" TargetMode="External"/><Relationship Id="rId6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DD-PO-BB-Find-it-3-Verzamelen-maar!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690" y="167450"/>
            <a:ext cx="8548624" cy="480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51050" y="996150"/>
            <a:ext cx="5137200" cy="679200"/>
          </a:xfrm>
          <a:prstGeom prst="rect">
            <a:avLst/>
          </a:prstGeom>
          <a:solidFill>
            <a:srgbClr val="F18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Verzamelen maar!</a:t>
            </a:r>
            <a:endParaRPr b="1" sz="4500">
              <a:solidFill>
                <a:schemeClr val="lt1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551" y="175812"/>
            <a:ext cx="1440640" cy="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8700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2891099" y="1721700"/>
            <a:ext cx="3361800" cy="17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chemeClr val="dk1"/>
                </a:solidFill>
              </a:rPr>
              <a:t>Kies het zelf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chemeClr val="dk1"/>
                </a:solidFill>
              </a:rPr>
              <a:t>Bronnen, bronnen, bronnen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FFEF09"/>
                </a:solidFill>
              </a:rPr>
              <a:t>Verzamelen maar!</a:t>
            </a:r>
            <a:endParaRPr sz="2000">
              <a:solidFill>
                <a:srgbClr val="FFEF0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chemeClr val="dk1"/>
                </a:solidFill>
              </a:rPr>
              <a:t>In je eigen woorden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chemeClr val="dk1"/>
                </a:solidFill>
              </a:rPr>
              <a:t>Jouw werkstuk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51" y="175812"/>
            <a:ext cx="1440640" cy="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5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pic>
          <p:nvPicPr>
            <p:cNvPr id="69" name="Google Shape;69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3551" y="175812"/>
              <a:ext cx="1440640" cy="571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15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is er in de bibliotheek?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2" name="Google Shape;72;p15" title="6. Wat kun je vinden in de bibliotheek? | Find it! | Digi-doener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54450" y="1492750"/>
            <a:ext cx="5235075" cy="2944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 title="Verzamelen maar!_5.jpg"/>
          <p:cNvPicPr preferRelativeResize="0"/>
          <p:nvPr/>
        </p:nvPicPr>
        <p:blipFill rotWithShape="1">
          <a:blip r:embed="rId3">
            <a:alphaModFix/>
          </a:blip>
          <a:srcRect b="0" l="0" r="2922" t="0"/>
          <a:stretch/>
        </p:blipFill>
        <p:spPr>
          <a:xfrm>
            <a:off x="1643575" y="680525"/>
            <a:ext cx="7087901" cy="4107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6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pic>
          <p:nvPicPr>
            <p:cNvPr id="79" name="Google Shape;79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3551" y="175812"/>
              <a:ext cx="1440640" cy="571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" name="Google Shape;81;p16"/>
          <p:cNvSpPr txBox="1"/>
          <p:nvPr/>
        </p:nvSpPr>
        <p:spPr>
          <a:xfrm>
            <a:off x="762575" y="3292425"/>
            <a:ext cx="4836000" cy="11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In deze les oefen je:</a:t>
            </a:r>
            <a:endParaRPr sz="2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met het vinden van informatie op internet en in de catalogus van de bibliotheek</a:t>
            </a:r>
            <a:endParaRPr sz="2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7D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1764599" y="1546350"/>
            <a:ext cx="5614800" cy="205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55B99"/>
              </a:solidFill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1862400" y="1714350"/>
            <a:ext cx="54192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Dit ga je doen:</a:t>
            </a:r>
            <a:endParaRPr sz="2000">
              <a:solidFill>
                <a:srgbClr val="455B9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AutoNum type="arabicPeriod"/>
            </a:pPr>
            <a:r>
              <a:rPr lang="nl" sz="2000">
                <a:solidFill>
                  <a:srgbClr val="455B99"/>
                </a:solidFill>
              </a:rPr>
              <a:t>zoekwoorden bedenken die bij jouw onderwerp passen</a:t>
            </a:r>
            <a:endParaRPr sz="2000">
              <a:solidFill>
                <a:srgbClr val="455B9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AutoNum type="arabicPeriod"/>
            </a:pPr>
            <a:r>
              <a:rPr lang="nl" sz="2000">
                <a:solidFill>
                  <a:srgbClr val="455B99"/>
                </a:solidFill>
              </a:rPr>
              <a:t>zoeken naar bruikbare boeken en beoordelen of er in staat wat je nodig hebt</a:t>
            </a:r>
            <a:endParaRPr sz="2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55B99"/>
              </a:solidFill>
            </a:endParaRPr>
          </a:p>
        </p:txBody>
      </p:sp>
      <p:pic>
        <p:nvPicPr>
          <p:cNvPr id="88" name="Google Shape;88;p17" title="DD-PO-BB-wat-wil-jij-weten-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813" y="1440324"/>
            <a:ext cx="1366426" cy="125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551" y="175812"/>
            <a:ext cx="1440640" cy="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551" y="175812"/>
            <a:ext cx="1440640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bibliotheekcatalogus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7" name="Google Shape;97;p18" title="3. Hoe zoek je informatie in de bibliotheek? | Find it! | Digi-doener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54450" y="1492745"/>
            <a:ext cx="5235075" cy="2944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 title="Verzamelen maar!_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038" y="205900"/>
            <a:ext cx="8411926" cy="473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551" y="175812"/>
            <a:ext cx="1440640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2981400" y="701625"/>
            <a:ext cx="3181200" cy="65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Opdracht 1 en 2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551" y="175812"/>
            <a:ext cx="1440640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Informatie beoordelen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13" name="Google Shape;113;p20" title="4. Hoe weet je of een boek bruikbaar is? | Find it! | Digi-doener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54450" y="1492745"/>
            <a:ext cx="5235075" cy="2944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21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pic>
          <p:nvPicPr>
            <p:cNvPr id="119" name="Google Shape;119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3551" y="175812"/>
              <a:ext cx="1440640" cy="5717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21" title="Verzamelen maar!_5.jpg"/>
          <p:cNvPicPr preferRelativeResize="0"/>
          <p:nvPr/>
        </p:nvPicPr>
        <p:blipFill rotWithShape="1">
          <a:blip r:embed="rId5">
            <a:alphaModFix/>
          </a:blip>
          <a:srcRect b="745" l="7571" r="2926" t="1157"/>
          <a:stretch/>
        </p:blipFill>
        <p:spPr>
          <a:xfrm>
            <a:off x="1709600" y="425575"/>
            <a:ext cx="7021875" cy="43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826925" y="2937300"/>
            <a:ext cx="5202600" cy="141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Wat we nu kunnen:</a:t>
            </a:r>
            <a:endParaRPr sz="1500">
              <a:solidFill>
                <a:srgbClr val="455B9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Char char="●"/>
            </a:pPr>
            <a:r>
              <a:rPr lang="nl" sz="2000">
                <a:solidFill>
                  <a:srgbClr val="455B99"/>
                </a:solidFill>
              </a:rPr>
              <a:t>informatie vinden op internet en in de bibliotheekcatalogus</a:t>
            </a:r>
            <a:endParaRPr sz="2000">
              <a:solidFill>
                <a:srgbClr val="455B9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Char char="●"/>
            </a:pPr>
            <a:r>
              <a:rPr lang="nl" sz="2000">
                <a:solidFill>
                  <a:srgbClr val="455B99"/>
                </a:solidFill>
              </a:rPr>
              <a:t>bruikbare bronnen vinden en selecteren</a:t>
            </a:r>
            <a:endParaRPr sz="2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A79D10-5233-487C-8887-8FC5A6C84777}"/>
</file>

<file path=customXml/itemProps2.xml><?xml version="1.0" encoding="utf-8"?>
<ds:datastoreItem xmlns:ds="http://schemas.openxmlformats.org/officeDocument/2006/customXml" ds:itemID="{F43209E3-348A-4262-AB0F-5082C7FFF8AA}"/>
</file>

<file path=customXml/itemProps3.xml><?xml version="1.0" encoding="utf-8"?>
<ds:datastoreItem xmlns:ds="http://schemas.openxmlformats.org/officeDocument/2006/customXml" ds:itemID="{14545043-835B-45FA-800B-BFB2F3F2D4D5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