
<file path=[Content_Types].xml><?xml version="1.0" encoding="utf-8"?>
<Types xmlns="http://schemas.openxmlformats.org/package/2006/content-types"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customXml" Target="../customXml/item1.xml"/><Relationship Id="rId2" Type="http://schemas.openxmlformats.org/officeDocument/2006/relationships/viewProps" Target="viewProps.xml"/><Relationship Id="rId1" Type="http://schemas.openxmlformats.org/officeDocument/2006/relationships/theme" Target="theme/theme2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efc325aeb2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efc325aeb2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efc325aeb2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efc325aeb2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efc325aeb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efc325aeb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Relationship Id="rId4" Type="http://schemas.openxmlformats.org/officeDocument/2006/relationships/image" Target="../media/image5.png"/><Relationship Id="rId5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Relationship Id="rId4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DD-PO-OB-Vervoer-van-vroeger-tot-nu-2.jpg"/>
          <p:cNvPicPr preferRelativeResize="0"/>
          <p:nvPr/>
        </p:nvPicPr>
        <p:blipFill rotWithShape="1">
          <a:blip r:embed="rId3">
            <a:alphaModFix/>
          </a:blip>
          <a:srcRect b="0" l="25209" r="13290" t="0"/>
          <a:stretch/>
        </p:blipFill>
        <p:spPr>
          <a:xfrm>
            <a:off x="400724" y="402750"/>
            <a:ext cx="4016600" cy="435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351050" y="3739350"/>
            <a:ext cx="7565400" cy="679200"/>
          </a:xfrm>
          <a:prstGeom prst="rect">
            <a:avLst/>
          </a:prstGeom>
          <a:solidFill>
            <a:srgbClr val="FFDD0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4500">
                <a:solidFill>
                  <a:schemeClr val="lt1"/>
                </a:solidFill>
              </a:rPr>
              <a:t>Vervoer van vroeger tot nu</a:t>
            </a:r>
            <a:endParaRPr b="1" sz="4500">
              <a:solidFill>
                <a:schemeClr val="lt1"/>
              </a:solidFill>
            </a:endParaRPr>
          </a:p>
        </p:txBody>
      </p:sp>
      <p:pic>
        <p:nvPicPr>
          <p:cNvPr id="57" name="Google Shape;57;p13" title="DD-PO-OB-Vervoer-van-vroeger-tot-nu-1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1401125"/>
            <a:ext cx="4016600" cy="22613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Naar school!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3" name="Google Shape;63;p14" title="DD-PO-OB-Vervoer-van-vroeger-tot-nu-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08975" y="1367825"/>
            <a:ext cx="4326038" cy="3235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9325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5"/>
          <p:cNvSpPr/>
          <p:nvPr/>
        </p:nvSpPr>
        <p:spPr>
          <a:xfrm>
            <a:off x="1947325" y="676225"/>
            <a:ext cx="5105400" cy="72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Wat is goed voor de natuur?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/>
        </p:nvSpPr>
        <p:spPr>
          <a:xfrm>
            <a:off x="753300" y="3276150"/>
            <a:ext cx="7637400" cy="11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Hoe deden ze</a:t>
            </a:r>
            <a:endParaRPr sz="3000">
              <a:solidFill>
                <a:srgbClr val="455B99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dat vroeger?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6" title="DD-PO-OB-Vervoer-van-vroeger-tot-nu-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56788" y="469300"/>
            <a:ext cx="6430426" cy="42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7"/>
          <p:cNvSpPr/>
          <p:nvPr/>
        </p:nvSpPr>
        <p:spPr>
          <a:xfrm>
            <a:off x="762575" y="904875"/>
            <a:ext cx="2746800" cy="72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7"/>
          <p:cNvSpPr txBox="1"/>
          <p:nvPr/>
        </p:nvSpPr>
        <p:spPr>
          <a:xfrm>
            <a:off x="762575" y="930225"/>
            <a:ext cx="38094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Samenwerken!</a:t>
            </a:r>
            <a:endParaRPr sz="3000">
              <a:solidFill>
                <a:srgbClr val="455B99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/>
          <p:nvPr/>
        </p:nvSpPr>
        <p:spPr>
          <a:xfrm>
            <a:off x="762575" y="904875"/>
            <a:ext cx="3508800" cy="7293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Van vroeger tot nu!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Create a new document." ma:contentTypeScope="" ma:versionID="98b0a0d51b22872632ae5713376e8c66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0cdfc876f30ecc4e255ca332fadf9259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94CABB1-A2A1-4EBA-ADE4-7DFB9CEBA747}"/>
</file>

<file path=customXml/itemProps2.xml><?xml version="1.0" encoding="utf-8"?>
<ds:datastoreItem xmlns:ds="http://schemas.openxmlformats.org/officeDocument/2006/customXml" ds:itemID="{9C144786-4067-4B7A-A1F5-2FBE7F109C61}"/>
</file>

<file path=customXml/itemProps3.xml><?xml version="1.0" encoding="utf-8"?>
<ds:datastoreItem xmlns:ds="http://schemas.openxmlformats.org/officeDocument/2006/customXml" ds:itemID="{3B7D5E0E-DE23-4FCA-9BB0-E9A5D8B91398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