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903e92c9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903e92c9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903e92c9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903e92c9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903e92c9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903e92c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903e92c9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903e92c9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903e92c9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903e92c9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903e92c9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903e92c9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903e92c9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903e92c9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903e92c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903e92c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903e92c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903e92c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903e92c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903e92c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903e92c9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903e92c9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903e92c9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903e92c9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03e92c9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903e92c9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verkenning-van-het-toetsenbord-1.jpg"/>
          <p:cNvPicPr preferRelativeResize="0"/>
          <p:nvPr/>
        </p:nvPicPr>
        <p:blipFill rotWithShape="1">
          <a:blip r:embed="rId3">
            <a:alphaModFix/>
          </a:blip>
          <a:srcRect b="13528" l="0" r="0" t="3826"/>
          <a:stretch/>
        </p:blipFill>
        <p:spPr>
          <a:xfrm>
            <a:off x="338013" y="258838"/>
            <a:ext cx="8467975" cy="46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3050" y="3184425"/>
            <a:ext cx="4616400" cy="13809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Verkenning van</a:t>
            </a:r>
            <a:endParaRPr b="1" sz="4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het toetsenbord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Letters stempelen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0" name="Google Shape;130;p22" title="DD-PO-OB-verkenning-van-het-toetsenbord-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413" y="1265300"/>
            <a:ext cx="2727892" cy="33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DD-PO-OB-verkenning-van-het-toetsenbord-1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2334" y="1974563"/>
            <a:ext cx="4739251" cy="19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Letters en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woorden typen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9" name="Google Shape;139;p23" title="DD-PO-OB-verkenning-van-het-toetsenbord-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2000" y="970688"/>
            <a:ext cx="4799801" cy="32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toetsenbord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krijt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7" name="Google Shape;147;p24" title="DD-PO-OB-verkenning-van-het-toetsenbord-1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250" y="941187"/>
            <a:ext cx="4624250" cy="32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55" name="Google Shape;155;p25" title="DD-PO-OB-verkenning-van-het-toetsenbord-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3401" y="1026500"/>
            <a:ext cx="4126525" cy="3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000">
                <a:solidFill>
                  <a:srgbClr val="455B99"/>
                </a:solidFill>
              </a:rPr>
              <a:t>Letterrace of Woorden springen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 het schoolplein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Bubble typing game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64" name="Google Shape;164;p26" title="DD-PO-OB-verkenning-van-het-toetsenbord-1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7563" y="1602825"/>
            <a:ext cx="4188877" cy="29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Digi Puzzle Letter typing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72" name="Google Shape;172;p27" title="DD-PO-OB-verkenning-van-het-toetsenbord-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800" y="1482150"/>
            <a:ext cx="3906400" cy="28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Afronding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80" name="Google Shape;180;p28" title="DD-PO-OB-verkenning-van-het-toetsenbord-1.jpg"/>
          <p:cNvPicPr preferRelativeResize="0"/>
          <p:nvPr/>
        </p:nvPicPr>
        <p:blipFill rotWithShape="1">
          <a:blip r:embed="rId5">
            <a:alphaModFix/>
          </a:blip>
          <a:srcRect b="11224" l="0" r="0" t="4122"/>
          <a:stretch/>
        </p:blipFill>
        <p:spPr>
          <a:xfrm>
            <a:off x="1949488" y="1526175"/>
            <a:ext cx="5166375" cy="2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zie je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 de foto?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OB-verkenning-van-het-toetsenbord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776" y="796205"/>
            <a:ext cx="5323925" cy="35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onderdelen van een computer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OB-verkenning-van-het-toetsenbord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3052" y="1432675"/>
            <a:ext cx="4659250" cy="310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toetsenbord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DD-PO-OB-verkenning-van-het-toetsenbord-4.jpg"/>
          <p:cNvPicPr preferRelativeResize="0"/>
          <p:nvPr/>
        </p:nvPicPr>
        <p:blipFill rotWithShape="1">
          <a:blip r:embed="rId5">
            <a:alphaModFix/>
          </a:blip>
          <a:srcRect b="0" l="0" r="0" t="28392"/>
          <a:stretch/>
        </p:blipFill>
        <p:spPr>
          <a:xfrm>
            <a:off x="1357275" y="1602824"/>
            <a:ext cx="6429438" cy="288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toetsenbord van een laptop of tablet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7" title="DD-PO-OB-verkenning-van-het-toetsenbord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800" y="1414100"/>
            <a:ext cx="2067750" cy="31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D-PO-OB-verkenning-van-het-toetsenbord-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9190" y="1414100"/>
            <a:ext cx="3411010" cy="31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Verkenning van het toetsenbord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18" title="DD-PO-OB-verkenning-van-het-toetsenbord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25" y="1458575"/>
            <a:ext cx="7762950" cy="28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Hoofdletters, kleine letters en schrijfletters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6" name="Google Shape;106;p19" title="DD-PO-OB-verkenning-van-het-toetsenbord-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13" y="1642226"/>
            <a:ext cx="7634176" cy="27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Oefenen met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toetsenbord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4" name="Google Shape;114;p20" title="DD-PO-OB-verkenning-van-het-toetsenbord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300" y="1103850"/>
            <a:ext cx="4401500" cy="29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Letters grabbelen en kleuren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2" name="Google Shape;122;p21" title="DD-PO-OB-verkenning-van-het-toetsenbord-1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75" y="1460050"/>
            <a:ext cx="7506650" cy="30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12EFB7-DF40-4540-B369-374168D467EF}"/>
</file>

<file path=customXml/itemProps2.xml><?xml version="1.0" encoding="utf-8"?>
<ds:datastoreItem xmlns:ds="http://schemas.openxmlformats.org/officeDocument/2006/customXml" ds:itemID="{8F2AA53E-AB3C-4458-A3C1-4AD6653DCE01}"/>
</file>

<file path=customXml/itemProps3.xml><?xml version="1.0" encoding="utf-8"?>
<ds:datastoreItem xmlns:ds="http://schemas.openxmlformats.org/officeDocument/2006/customXml" ds:itemID="{5377DDE8-5832-45C9-81F9-913F27BA5D8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