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263bb2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263bb2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2263bb2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2263bb2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2263bb2d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2263bb2d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2263bb2d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2263bb2d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2263bb2d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2263bb2d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9011166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9011166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www.youtube.com/watch?v=t7uqgkLbVI8" TargetMode="External"/><Relationship Id="rId6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Verhaaltjes-vertellen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00" y="225506"/>
            <a:ext cx="8531800" cy="469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1141395"/>
            <a:ext cx="57846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Verhaaltjes vertellen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24175" y="3083175"/>
            <a:ext cx="13839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Wie?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48775" y="3083175"/>
            <a:ext cx="13839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713575" y="3083175"/>
            <a:ext cx="202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Wanneer?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973275" y="3083175"/>
            <a:ext cx="1509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8" name="Google Shape;68;p14" title="DD-PO-OB-verhaaltjes-vertellen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900" y="1488525"/>
            <a:ext cx="11239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DD-PO-OB-verhaaltjes-vertellen-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3474" y="1572192"/>
            <a:ext cx="1708800" cy="120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DD-PO-OB-verhaaltjes-vertellen-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724" y="1490136"/>
            <a:ext cx="1708801" cy="125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title="DD-PO-OB-verhaaltjes-vertellen-3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1625" y="1488524"/>
            <a:ext cx="178085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Wie?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Waar?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Wanneer?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Wat?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toen…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5" title="DD-PO-OB-verhaaltjes-vertellen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3300" y="485025"/>
            <a:ext cx="4167275" cy="41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6181850" y="1266425"/>
            <a:ext cx="951600" cy="3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Extra veel verhalen door de technologie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6" title="DD-PO-OB-verhaaltjes-vertellen-7.jpg"/>
          <p:cNvPicPr preferRelativeResize="0"/>
          <p:nvPr/>
        </p:nvPicPr>
        <p:blipFill rotWithShape="1">
          <a:blip r:embed="rId5">
            <a:alphaModFix/>
          </a:blip>
          <a:srcRect b="0" l="0" r="32111" t="0"/>
          <a:stretch/>
        </p:blipFill>
        <p:spPr>
          <a:xfrm>
            <a:off x="4414600" y="500850"/>
            <a:ext cx="4207075" cy="413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echt of een verzonnen verhaal?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6" name="Google Shape;96;p17" title="DD-PO-OB-verhaaltjes-vertellen-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502" y="534600"/>
            <a:ext cx="2717525" cy="40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Shaun het schaap - De Natuurfilm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8250" y="769638"/>
            <a:ext cx="6407500" cy="3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Stelling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“Het is leuk om met mijn echte verhaal op het internet te staan!”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1" name="Google Shape;111;p19" title="DD-PO-OB-verhaaltjes-vertellen-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8900" y="571725"/>
            <a:ext cx="4000050" cy="40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5308085" y="1054040"/>
            <a:ext cx="11100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455B99"/>
                </a:solidFill>
              </a:rPr>
              <a:t>Ik vind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455B99"/>
                </a:solidFill>
              </a:rPr>
              <a:t>dat leuk, 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455B99"/>
                </a:solidFill>
              </a:rPr>
              <a:t>omdat…</a:t>
            </a:r>
            <a:endParaRPr sz="1500">
              <a:solidFill>
                <a:srgbClr val="455B99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726915" y="1054060"/>
            <a:ext cx="15084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455B99"/>
                </a:solidFill>
              </a:rPr>
              <a:t>Ik ben het niet met jou eens,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455B99"/>
                </a:solidFill>
              </a:rPr>
              <a:t>omdat…</a:t>
            </a:r>
            <a:endParaRPr sz="15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 title="DD-PO-OB-verhaaltjes-vertellen-10.jpg"/>
          <p:cNvPicPr preferRelativeResize="0"/>
          <p:nvPr/>
        </p:nvPicPr>
        <p:blipFill rotWithShape="1">
          <a:blip r:embed="rId3">
            <a:alphaModFix/>
          </a:blip>
          <a:srcRect b="0" l="0" r="0" t="16833"/>
          <a:stretch/>
        </p:blipFill>
        <p:spPr>
          <a:xfrm>
            <a:off x="295788" y="210275"/>
            <a:ext cx="8552425" cy="472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21A264-C618-460A-B9E2-2D2D5A003E75}"/>
</file>

<file path=customXml/itemProps2.xml><?xml version="1.0" encoding="utf-8"?>
<ds:datastoreItem xmlns:ds="http://schemas.openxmlformats.org/officeDocument/2006/customXml" ds:itemID="{CF8CCF9B-67F2-413D-86F5-18F80C2ACBF2}"/>
</file>

<file path=customXml/itemProps3.xml><?xml version="1.0" encoding="utf-8"?>
<ds:datastoreItem xmlns:ds="http://schemas.openxmlformats.org/officeDocument/2006/customXml" ds:itemID="{9002BFC9-4574-4C28-B28C-ABA0BA1FC11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