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customXml" Target="../customXml/item1.xml"/><Relationship Id="rId2" Type="http://schemas.openxmlformats.org/officeDocument/2006/relationships/viewProps" Target="viewProps.xml"/><Relationship Id="rId1" Type="http://schemas.openxmlformats.org/officeDocument/2006/relationships/theme" Target="theme/theme1.xml"/><Relationship Id="rId11" Type="http://schemas.openxmlformats.org/officeDocument/2006/relationships/slide" Target="slides/slide6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customXml" Target="../customXml/item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42b0597b9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42b0597b9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42b0597b9a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42b0597b9a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46478b70a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46478b70a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46478b70a9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46478b70a9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46478b70a9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46478b70a9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46478b70a9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46478b70a9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hyperlink" Target="http://www.youtube.com/watch?v=ZVEqkVDn6Y4" TargetMode="External"/><Relationship Id="rId5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hyperlink" Target="https://schooltv.nl/video-item/posters-ontwerpen-hoe-gaat-dat" TargetMode="External"/><Relationship Id="rId5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/>
        </p:nvSpPr>
        <p:spPr>
          <a:xfrm>
            <a:off x="762575" y="930225"/>
            <a:ext cx="3809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Wat is hier</a:t>
            </a:r>
            <a:endParaRPr sz="3000">
              <a:solidFill>
                <a:srgbClr val="455B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de boodschap?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59" name="Google Shape;59;p14" title="DD-PO-MB-van-rotstekening-naar-qr-code-3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8350" y="541300"/>
            <a:ext cx="3177628" cy="406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 this Nature Video, we explore a cave in Indonesia that’s home to some of the oldest paintings in the world.  The hand stencils and paintings of animals were created between 35,000 and 40,000 years ago – making them at least as old as similar artwork in Europe.&#10;&#10;Read the research paper: http://dx.doi.org/10.1038/nature13422" id="64" name="Google Shape;64;p15" title="Cave art in the tropics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04138" y="846075"/>
            <a:ext cx="6135725" cy="345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/>
        </p:nvSpPr>
        <p:spPr>
          <a:xfrm>
            <a:off x="762575" y="930225"/>
            <a:ext cx="33381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Door een QR code te gebruiken, kun je verhalen of video’s versturen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70" name="Google Shape;70;p16" title="DD-PO-MB-van-rotstekening-naar-qr-code-4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47450" y="1013650"/>
            <a:ext cx="4267225" cy="31161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7" title="Screenshot 2025-03-30 at 16.28.59.png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08200" y="803500"/>
            <a:ext cx="6127601" cy="3536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8" title="DD-PO-MB-van-rotstekening-naar-qr-code-3.png"/>
          <p:cNvPicPr preferRelativeResize="0"/>
          <p:nvPr/>
        </p:nvPicPr>
        <p:blipFill rotWithShape="1">
          <a:blip r:embed="rId3">
            <a:alphaModFix/>
          </a:blip>
          <a:srcRect b="27748" l="0" r="0" t="29952"/>
          <a:stretch/>
        </p:blipFill>
        <p:spPr>
          <a:xfrm>
            <a:off x="300825" y="234800"/>
            <a:ext cx="8496701" cy="4593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46FD5B7BC0544D96412764ED7642B2" ma:contentTypeVersion="12" ma:contentTypeDescription="Een nieuw document maken." ma:contentTypeScope="" ma:versionID="274cf70196ce5a7aa853d6b0d7d12aad">
  <xsd:schema xmlns:xsd="http://www.w3.org/2001/XMLSchema" xmlns:xs="http://www.w3.org/2001/XMLSchema" xmlns:p="http://schemas.microsoft.com/office/2006/metadata/properties" xmlns:ns2="5a25f3cf-063a-418a-ba9d-30d16b52f8b4" xmlns:ns3="ca8a6944-a0f5-40a7-a0d2-863a166fdcde" targetNamespace="http://schemas.microsoft.com/office/2006/metadata/properties" ma:root="true" ma:fieldsID="aa6a049cc8fd16cbfe4481abcbc6be91" ns2:_="" ns3:_="">
    <xsd:import namespace="5a25f3cf-063a-418a-ba9d-30d16b52f8b4"/>
    <xsd:import namespace="ca8a6944-a0f5-40a7-a0d2-863a166fdc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25f3cf-063a-418a-ba9d-30d16b52f8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2e450492-3d4b-419d-87fc-023a65d7f8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a6944-a0f5-40a7-a0d2-863a166fdcd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520fa0c-2c8d-4411-a5b9-9bf3443f5fc5}" ma:internalName="TaxCatchAll" ma:showField="CatchAllData" ma:web="ca8a6944-a0f5-40a7-a0d2-863a166fdc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8a6944-a0f5-40a7-a0d2-863a166fdcde" xsi:nil="true"/>
    <lcf76f155ced4ddcb4097134ff3c332f xmlns="5a25f3cf-063a-418a-ba9d-30d16b52f8b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2DCB3F7-645E-4C93-B4AE-F98EEEB4BBA5}"/>
</file>

<file path=customXml/itemProps2.xml><?xml version="1.0" encoding="utf-8"?>
<ds:datastoreItem xmlns:ds="http://schemas.openxmlformats.org/officeDocument/2006/customXml" ds:itemID="{F58CCC9E-C9DA-435D-96BE-6F3301171152}"/>
</file>

<file path=customXml/itemProps3.xml><?xml version="1.0" encoding="utf-8"?>
<ds:datastoreItem xmlns:ds="http://schemas.openxmlformats.org/officeDocument/2006/customXml" ds:itemID="{AFFEF76F-46FA-4E6D-BFE8-9A561671E9A6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0x010100E146FD5B7BC0544D96412764ED7642B2</vt:lpwstr>
  </property>
</Properties>
</file>