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customXml" Target="../customXml/item1.xml"/><Relationship Id="rId2" Type="http://schemas.openxmlformats.org/officeDocument/2006/relationships/viewProps" Target="viewProps.xml"/><Relationship Id="rId1" Type="http://schemas.openxmlformats.org/officeDocument/2006/relationships/theme" Target="theme/theme1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2b0597b9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2b0597b9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2b0597b9a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2b0597b9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46478b70a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46478b70a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46478b70a9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46478b70a9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46478b70a9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46478b70a9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46478b70a9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46478b70a9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hyperlink" Target="http://www.youtube.com/watch?v=ZVEqkVDn6Y4" TargetMode="External"/><Relationship Id="rId5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hyperlink" Target="https://schooltv.nl/video-item/posters-ontwerpen-hoe-gaat-dat" TargetMode="External"/><Relationship Id="rId5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is hier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boodschap?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 title="DD-PO-MB-van-rotstekening-naar-qr-code-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8350" y="541300"/>
            <a:ext cx="3177628" cy="406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 this Nature Video, we explore a cave in Indonesia that’s home to some of the oldest paintings in the world.  The hand stencils and paintings of animals were created between 35,000 and 40,000 years ago – making them at least as old as similar artwork in Europe.&#10;&#10;Read the research paper: http://dx.doi.org/10.1038/nature13422" id="64" name="Google Shape;64;p15" title="Cave art in the tropics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04138" y="846075"/>
            <a:ext cx="6135725" cy="345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/>
        </p:nvSpPr>
        <p:spPr>
          <a:xfrm>
            <a:off x="762575" y="930225"/>
            <a:ext cx="33381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Door een QR code te gebruiken, kun je verhalen of video’s versturen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0" name="Google Shape;70;p16" title="DD-PO-MB-van-rotstekening-naar-qr-code-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47450" y="1013650"/>
            <a:ext cx="4267225" cy="31161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7" title="Screenshot 2025-03-30 at 16.28.59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08200" y="803500"/>
            <a:ext cx="6127601" cy="3536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8" title="DD-PO-MB-van-rotstekening-naar-qr-code-3.png"/>
          <p:cNvPicPr preferRelativeResize="0"/>
          <p:nvPr/>
        </p:nvPicPr>
        <p:blipFill rotWithShape="1">
          <a:blip r:embed="rId3">
            <a:alphaModFix/>
          </a:blip>
          <a:srcRect b="27748" l="0" r="0" t="29952"/>
          <a:stretch/>
        </p:blipFill>
        <p:spPr>
          <a:xfrm>
            <a:off x="300825" y="234800"/>
            <a:ext cx="8496701" cy="459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Een nieuw document maken." ma:contentTypeScope="" ma:versionID="274cf70196ce5a7aa853d6b0d7d12aad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aa6a049cc8fd16cbfe4481abcbc6be91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2DCB3F7-645E-4C93-B4AE-F98EEEB4BBA5}"/>
</file>

<file path=customXml/itemProps2.xml><?xml version="1.0" encoding="utf-8"?>
<ds:datastoreItem xmlns:ds="http://schemas.openxmlformats.org/officeDocument/2006/customXml" ds:itemID="{F58CCC9E-C9DA-435D-96BE-6F3301171152}"/>
</file>

<file path=customXml/itemProps3.xml><?xml version="1.0" encoding="utf-8"?>
<ds:datastoreItem xmlns:ds="http://schemas.openxmlformats.org/officeDocument/2006/customXml" ds:itemID="{AFFEF76F-46FA-4E6D-BFE8-9A561671E9A6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