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efe6bf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efe6bf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5efe6bf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5efe6bf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efe6bf4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efe6bf4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5efe6bf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5efe6bf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5efe6bf4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5efe6bf4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 de vijf verschillen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toversoep-2a.jpg"/>
          <p:cNvPicPr preferRelativeResize="0"/>
          <p:nvPr/>
        </p:nvPicPr>
        <p:blipFill rotWithShape="1">
          <a:blip r:embed="rId4">
            <a:alphaModFix/>
          </a:blip>
          <a:srcRect b="1461" l="3077" r="5330" t="6014"/>
          <a:stretch/>
        </p:blipFill>
        <p:spPr>
          <a:xfrm>
            <a:off x="571775" y="1849000"/>
            <a:ext cx="3873293" cy="27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DD-PO-OB-toversoep-2b.jpeg"/>
          <p:cNvPicPr preferRelativeResize="0"/>
          <p:nvPr/>
        </p:nvPicPr>
        <p:blipFill rotWithShape="1">
          <a:blip r:embed="rId5">
            <a:alphaModFix/>
          </a:blip>
          <a:srcRect b="6065" l="3161" r="1327" t="1470"/>
          <a:stretch/>
        </p:blipFill>
        <p:spPr>
          <a:xfrm>
            <a:off x="4517670" y="1849000"/>
            <a:ext cx="4054554" cy="27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DD-PO-OB-toversoep-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137" y="721888"/>
            <a:ext cx="3699725" cy="36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chef-kok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toversoep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425" y="582475"/>
            <a:ext cx="3229474" cy="39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282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 vind ik een recept?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OB-toversoep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500" y="586975"/>
            <a:ext cx="3938450" cy="41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930225"/>
            <a:ext cx="282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Mijn recept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toversoep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275" y="567800"/>
            <a:ext cx="3763675" cy="400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62575" y="930225"/>
            <a:ext cx="36546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Digi-toverboek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 title="DD-PO-OB-toversoep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900" y="382150"/>
            <a:ext cx="4379225" cy="437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906F30-9C64-451A-B5D1-61B684C4F18F}"/>
</file>

<file path=customXml/itemProps2.xml><?xml version="1.0" encoding="utf-8"?>
<ds:datastoreItem xmlns:ds="http://schemas.openxmlformats.org/officeDocument/2006/customXml" ds:itemID="{45732B81-8D14-4F7D-9836-8F61296C3455}"/>
</file>

<file path=customXml/itemProps3.xml><?xml version="1.0" encoding="utf-8"?>
<ds:datastoreItem xmlns:ds="http://schemas.openxmlformats.org/officeDocument/2006/customXml" ds:itemID="{FC292715-C0BD-4F94-B391-A6F5781655A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