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customXml" Target="../customXml/item1.xml"/><Relationship Id="rId3" Type="http://schemas.openxmlformats.org/officeDocument/2006/relationships/presProps" Target="presProps.xml"/><Relationship Id="rId12" Type="http://schemas.openxmlformats.org/officeDocument/2006/relationships/slide" Target="slides/slide7.xml"/><Relationship Id="rId7" Type="http://schemas.openxmlformats.org/officeDocument/2006/relationships/slide" Target="slides/slide2.xml"/><Relationship Id="rId2" Type="http://schemas.openxmlformats.org/officeDocument/2006/relationships/viewProps" Target="viewProps.xml"/><Relationship Id="rId1" Type="http://schemas.openxmlformats.org/officeDocument/2006/relationships/theme" Target="theme/theme1.xml"/><Relationship Id="rId11" Type="http://schemas.openxmlformats.org/officeDocument/2006/relationships/slide" Target="slides/slide6.xml"/><Relationship Id="rId6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15" Type="http://schemas.openxmlformats.org/officeDocument/2006/relationships/customXml" Target="../customXml/item3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customXml" Target="../customXml/item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45efe6bf4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45efe6bf4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2831055bb1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2831055bb1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45efe6bf48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45efe6bf48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2831055bb1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2831055bb1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45efe6bf48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45efe6bf48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45efe6bf48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45efe6bf48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45efe6bf48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45efe6bf48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Relationship Id="rId4" Type="http://schemas.openxmlformats.org/officeDocument/2006/relationships/image" Target="../media/image6.jpg"/><Relationship Id="rId5" Type="http://schemas.openxmlformats.org/officeDocument/2006/relationships/image" Target="../media/image3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Relationship Id="rId4" Type="http://schemas.openxmlformats.org/officeDocument/2006/relationships/image" Target="../media/image9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Relationship Id="rId4" Type="http://schemas.openxmlformats.org/officeDocument/2006/relationships/image" Target="../media/image4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Relationship Id="rId4" Type="http://schemas.openxmlformats.org/officeDocument/2006/relationships/image" Target="../media/image5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Zoek de vijf verschillen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59" name="Google Shape;59;p14" title="DD-PO-OB-toversoep-2a.jpg"/>
          <p:cNvPicPr preferRelativeResize="0"/>
          <p:nvPr/>
        </p:nvPicPr>
        <p:blipFill rotWithShape="1">
          <a:blip r:embed="rId4">
            <a:alphaModFix/>
          </a:blip>
          <a:srcRect b="1461" l="3077" r="5330" t="6014"/>
          <a:stretch/>
        </p:blipFill>
        <p:spPr>
          <a:xfrm>
            <a:off x="571775" y="1849000"/>
            <a:ext cx="3873293" cy="276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4" title="DD-PO-OB-toversoep-2b.jpeg"/>
          <p:cNvPicPr preferRelativeResize="0"/>
          <p:nvPr/>
        </p:nvPicPr>
        <p:blipFill rotWithShape="1">
          <a:blip r:embed="rId5">
            <a:alphaModFix/>
          </a:blip>
          <a:srcRect b="6065" l="3161" r="1327" t="1470"/>
          <a:stretch/>
        </p:blipFill>
        <p:spPr>
          <a:xfrm>
            <a:off x="4517670" y="1849000"/>
            <a:ext cx="4054554" cy="2766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p15" title="DD-PO-OB-toversoep-1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22137" y="721888"/>
            <a:ext cx="3699725" cy="3699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De chef-kok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71" name="Google Shape;71;p16" title="DD-PO-OB-toversoep-3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68425" y="582475"/>
            <a:ext cx="3229474" cy="3978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7"/>
          <p:cNvSpPr txBox="1"/>
          <p:nvPr/>
        </p:nvSpPr>
        <p:spPr>
          <a:xfrm>
            <a:off x="762575" y="930225"/>
            <a:ext cx="2825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Waar vind ik een recept?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77" name="Google Shape;77;p17" title="DD-PO-OB-toversoep-4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82500" y="586975"/>
            <a:ext cx="3938450" cy="4176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8"/>
          <p:cNvSpPr txBox="1"/>
          <p:nvPr/>
        </p:nvSpPr>
        <p:spPr>
          <a:xfrm>
            <a:off x="762575" y="930225"/>
            <a:ext cx="2825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Mijn recept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83" name="Google Shape;83;p18" title="DD-PO-OB-toversoep-5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82275" y="567800"/>
            <a:ext cx="3763675" cy="40079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9"/>
          <p:cNvSpPr txBox="1"/>
          <p:nvPr/>
        </p:nvSpPr>
        <p:spPr>
          <a:xfrm>
            <a:off x="762575" y="930225"/>
            <a:ext cx="36546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Het Digi-toverboek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89" name="Google Shape;89;p19" title="DD-PO-OB-toversoep-6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62900" y="382150"/>
            <a:ext cx="4379225" cy="4379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2" ma:contentTypeDescription="Een nieuw document maken." ma:contentTypeScope="" ma:versionID="274cf70196ce5a7aa853d6b0d7d12aad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aa6a049cc8fd16cbfe4481abcbc6be91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5906F30-9C64-451A-B5D1-61B684C4F18F}"/>
</file>

<file path=customXml/itemProps2.xml><?xml version="1.0" encoding="utf-8"?>
<ds:datastoreItem xmlns:ds="http://schemas.openxmlformats.org/officeDocument/2006/customXml" ds:itemID="{45732B81-8D14-4F7D-9836-8F61296C3455}"/>
</file>

<file path=customXml/itemProps3.xml><?xml version="1.0" encoding="utf-8"?>
<ds:datastoreItem xmlns:ds="http://schemas.openxmlformats.org/officeDocument/2006/customXml" ds:itemID="{FC292715-C0BD-4F94-B391-A6F5781655AF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