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6" Type="http://schemas.openxmlformats.org/officeDocument/2006/relationships/customXml" Target="../customXml/item3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2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2831055b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2831055b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346dae045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346dae045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346dae045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346dae045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346dae045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346dae045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346dae0451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346dae0451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346dae0451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346dae045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hyperlink" Target="https://www.youtube.com/shorts/yMpUM2oJwBc" TargetMode="External"/><Relationship Id="rId7" Type="http://schemas.openxmlformats.org/officeDocument/2006/relationships/image" Target="../media/image11.png"/><Relationship Id="rId8" Type="http://schemas.openxmlformats.org/officeDocument/2006/relationships/hyperlink" Target="https://www.youtube.com/shorts/yMpUM2oJwBc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DD-PO-OB-toetsenborden-van-de-toekomst-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0826" y="530025"/>
            <a:ext cx="4666826" cy="408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51050" y="1088650"/>
            <a:ext cx="4763100" cy="1410300"/>
          </a:xfrm>
          <a:prstGeom prst="rect">
            <a:avLst/>
          </a:prstGeom>
          <a:solidFill>
            <a:srgbClr val="FFDD0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500">
                <a:solidFill>
                  <a:schemeClr val="lt1"/>
                </a:solidFill>
              </a:rPr>
              <a:t>Toetsenborden</a:t>
            </a:r>
            <a:endParaRPr b="1" sz="4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500">
                <a:solidFill>
                  <a:schemeClr val="lt1"/>
                </a:solidFill>
              </a:rPr>
              <a:t>van de toekomst</a:t>
            </a:r>
            <a:endParaRPr b="1" sz="4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736200" y="717350"/>
            <a:ext cx="76716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Wat zie je?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5" name="Google Shape;65;p14" title="DD-PO-OB-toetsenborden-van-de-toekomst-2.png"/>
          <p:cNvPicPr preferRelativeResize="0"/>
          <p:nvPr/>
        </p:nvPicPr>
        <p:blipFill rotWithShape="1">
          <a:blip r:embed="rId5">
            <a:alphaModFix/>
          </a:blip>
          <a:srcRect b="31131" l="0" r="0" t="20610"/>
          <a:stretch/>
        </p:blipFill>
        <p:spPr>
          <a:xfrm>
            <a:off x="1041763" y="1716950"/>
            <a:ext cx="7060475" cy="254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 title="icoon-bekijken.png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15075" y="792450"/>
            <a:ext cx="498925" cy="4989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6512775" y="837325"/>
            <a:ext cx="1646400" cy="4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 u="sng">
                <a:solidFill>
                  <a:schemeClr val="hlink"/>
                </a:solidFill>
                <a:hlinkClick r:id="rId8"/>
              </a:rPr>
              <a:t>Bekijk dit filmpje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6390850" y="4735225"/>
            <a:ext cx="2390400" cy="4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>
                <a:solidFill>
                  <a:schemeClr val="dk1"/>
                </a:solidFill>
              </a:rPr>
              <a:t>Beeld: Oscar van Zessen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736200" y="717350"/>
            <a:ext cx="76716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Bij welk beroep gebruik je een toetsenbord?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6" name="Google Shape;76;p15" title="DD-PO-OB-toetsenborden-van-de-toekomst-3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82850" y="1515824"/>
            <a:ext cx="5378301" cy="297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Toetsenbord van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de toekomst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4" name="Google Shape;84;p16" title="DD-PO-OB-toetsenborden-van-de-toekomst-4.png"/>
          <p:cNvPicPr preferRelativeResize="0"/>
          <p:nvPr/>
        </p:nvPicPr>
        <p:blipFill rotWithShape="1">
          <a:blip r:embed="rId5">
            <a:alphaModFix/>
          </a:blip>
          <a:srcRect b="17437" l="12628" r="19293" t="0"/>
          <a:stretch/>
        </p:blipFill>
        <p:spPr>
          <a:xfrm>
            <a:off x="4292375" y="827725"/>
            <a:ext cx="3925500" cy="356002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6390850" y="4735225"/>
            <a:ext cx="2390400" cy="4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>
                <a:solidFill>
                  <a:schemeClr val="dk1"/>
                </a:solidFill>
              </a:rPr>
              <a:t>Beeld: Oscar van Zessen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Praten of typen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3" name="Google Shape;93;p17" title="DD-PO-OB-toetsenborden-van-de-toekomst-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2125" y="469013"/>
            <a:ext cx="4767901" cy="420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736200" y="717350"/>
            <a:ext cx="76716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Commando enter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01" name="Google Shape;101;p18" title="DD-PO-OB-toetsenborden-van-de-toekomst-6.png"/>
          <p:cNvPicPr preferRelativeResize="0"/>
          <p:nvPr/>
        </p:nvPicPr>
        <p:blipFill rotWithShape="1">
          <a:blip r:embed="rId5">
            <a:alphaModFix/>
          </a:blip>
          <a:srcRect b="17987" l="20906" r="12723" t="10404"/>
          <a:stretch/>
        </p:blipFill>
        <p:spPr>
          <a:xfrm>
            <a:off x="2616587" y="1408775"/>
            <a:ext cx="3910825" cy="31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/>
        </p:nvSpPr>
        <p:spPr>
          <a:xfrm>
            <a:off x="6390850" y="4735225"/>
            <a:ext cx="2390400" cy="4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>
                <a:solidFill>
                  <a:schemeClr val="dk1"/>
                </a:solidFill>
              </a:rPr>
              <a:t>Beeld: Oscar van Zessen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 title="DD-PO-OB-toetsenborden-van-de-toekomst-7.png"/>
          <p:cNvPicPr preferRelativeResize="0"/>
          <p:nvPr/>
        </p:nvPicPr>
        <p:blipFill rotWithShape="1">
          <a:blip r:embed="rId3">
            <a:alphaModFix/>
          </a:blip>
          <a:srcRect b="23657" l="12163" r="24974" t="11579"/>
          <a:stretch/>
        </p:blipFill>
        <p:spPr>
          <a:xfrm>
            <a:off x="1901187" y="514238"/>
            <a:ext cx="5341625" cy="411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/>
          <p:nvPr/>
        </p:nvSpPr>
        <p:spPr>
          <a:xfrm>
            <a:off x="6390850" y="4735225"/>
            <a:ext cx="2390400" cy="4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>
                <a:solidFill>
                  <a:schemeClr val="dk1"/>
                </a:solidFill>
              </a:rPr>
              <a:t>Beeld: Oscar van Zessen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Napraten en 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samen kijken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18" name="Google Shape;118;p20" title="DD-PO-OB-toetsenborden-van-de-toekomst-8.png"/>
          <p:cNvPicPr preferRelativeResize="0"/>
          <p:nvPr/>
        </p:nvPicPr>
        <p:blipFill rotWithShape="1">
          <a:blip r:embed="rId5">
            <a:alphaModFix/>
          </a:blip>
          <a:srcRect b="19302" l="12870" r="11285" t="0"/>
          <a:stretch/>
        </p:blipFill>
        <p:spPr>
          <a:xfrm>
            <a:off x="3606700" y="615487"/>
            <a:ext cx="4917801" cy="391252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/>
        </p:nvSpPr>
        <p:spPr>
          <a:xfrm>
            <a:off x="6390850" y="4735225"/>
            <a:ext cx="2390400" cy="4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>
                <a:solidFill>
                  <a:schemeClr val="dk1"/>
                </a:solidFill>
              </a:rPr>
              <a:t>Beeld: Oscar van Zessen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1" ma:contentTypeDescription="Een nieuw document maken." ma:contentTypeScope="" ma:versionID="ae80d9597e0a0a265eca89b13df0edbe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9515f8bdca54e8ece3f803b214fb3b9c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4474FC4-2D97-4F1D-B969-A6DE79505D8D}"/>
</file>

<file path=customXml/itemProps2.xml><?xml version="1.0" encoding="utf-8"?>
<ds:datastoreItem xmlns:ds="http://schemas.openxmlformats.org/officeDocument/2006/customXml" ds:itemID="{C288153E-89F1-4DF3-98E6-42905916A24D}"/>
</file>

<file path=customXml/itemProps3.xml><?xml version="1.0" encoding="utf-8"?>
<ds:datastoreItem xmlns:ds="http://schemas.openxmlformats.org/officeDocument/2006/customXml" ds:itemID="{D152B9E9-AE0D-466B-8D90-228D29525E20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