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6473d13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6473d13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6473d13d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6473d13d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6473d13d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6473d13d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6473d13d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6473d13d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straatkunst?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tiktok-op-straat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6850" y="1423325"/>
            <a:ext cx="4690275" cy="31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Vertel het op straat!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MB-tiktok-op-straat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452" y="545788"/>
            <a:ext cx="3437801" cy="405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wil je vertellen?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MB-tiktok-op-straat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275" y="552724"/>
            <a:ext cx="4038075" cy="40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930225"/>
            <a:ext cx="31410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je eigen </a:t>
            </a:r>
            <a:r>
              <a:rPr lang="nl" sz="3000">
                <a:solidFill>
                  <a:srgbClr val="455B99"/>
                </a:solidFill>
              </a:rPr>
              <a:t>sticker lijm</a:t>
            </a:r>
            <a:r>
              <a:rPr lang="nl" sz="3000">
                <a:solidFill>
                  <a:srgbClr val="455B99"/>
                </a:solidFill>
              </a:rPr>
              <a:t>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MB-tiktok-op-straat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725" y="450400"/>
            <a:ext cx="2870450" cy="424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wil jij je buurt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vertellen?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MB-tiktok-op-straat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650" y="476925"/>
            <a:ext cx="2945826" cy="418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96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2316000" y="708950"/>
            <a:ext cx="4512000" cy="6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Je boodschap op internet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0" name="Google Shape;90;p19" title="DD-PO-MB-tiktok-op-straat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3275" y="1533537"/>
            <a:ext cx="3237450" cy="32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919BB9-E36F-4D2F-8751-DFC4C0778CAD}"/>
</file>

<file path=customXml/itemProps2.xml><?xml version="1.0" encoding="utf-8"?>
<ds:datastoreItem xmlns:ds="http://schemas.openxmlformats.org/officeDocument/2006/customXml" ds:itemID="{8E6CA577-2FA2-457A-B87A-5E173424D527}"/>
</file>

<file path=customXml/itemProps3.xml><?xml version="1.0" encoding="utf-8"?>
<ds:datastoreItem xmlns:ds="http://schemas.openxmlformats.org/officeDocument/2006/customXml" ds:itemID="{7D8EBDAC-BB3D-4477-8051-93599CA4421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