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3a302e46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3a302e4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3a302e46e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3a302e46e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831055bb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2831055bb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hyperlink" Target="http://www.youtube.com/watch?v=2uMc3rNnTo4" TargetMode="External"/><Relationship Id="rId5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Let’s GO!!!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59" name="Google Shape;59;p14" title="DD-PO-BB-the-big-escape-1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80625" y="886039"/>
            <a:ext cx="3539550" cy="337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is timer counts down silently until it reaches 0:00, then a police siren sounds to alert you that time is up." id="64" name="Google Shape;64;p15" title="60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64088" y="767300"/>
            <a:ext cx="6415825" cy="360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6"/>
          <p:cNvSpPr txBox="1"/>
          <p:nvPr/>
        </p:nvSpPr>
        <p:spPr>
          <a:xfrm>
            <a:off x="2887350" y="708775"/>
            <a:ext cx="3369300" cy="67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Even terugblikken</a:t>
            </a:r>
            <a:endParaRPr sz="3000">
              <a:solidFill>
                <a:srgbClr val="455B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1" ma:contentTypeDescription="Een nieuw document maken." ma:contentTypeScope="" ma:versionID="ae80d9597e0a0a265eca89b13df0edbe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9515f8bdca54e8ece3f803b214fb3b9c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5324E8-6DC3-48BD-98A8-618CE1C82E70}"/>
</file>

<file path=customXml/itemProps2.xml><?xml version="1.0" encoding="utf-8"?>
<ds:datastoreItem xmlns:ds="http://schemas.openxmlformats.org/officeDocument/2006/customXml" ds:itemID="{4FD87D91-BEBE-4B8E-AD52-F5F2CAF07D7C}"/>
</file>

<file path=customXml/itemProps3.xml><?xml version="1.0" encoding="utf-8"?>
<ds:datastoreItem xmlns:ds="http://schemas.openxmlformats.org/officeDocument/2006/customXml" ds:itemID="{42CFC001-A065-45F6-B1E0-823B708E61E2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