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3.xml"/><Relationship Id="rId2" Type="http://schemas.openxmlformats.org/officeDocument/2006/relationships/viewProps" Target="viewProps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43a302e46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43a302e46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2831055bb1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32831055bb1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43a302e46e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43a302e46e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2831055bb1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2831055bb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hyperlink" Target="http://www.youtube.com/watch?v=2uMc3rNnTo4" TargetMode="External"/><Relationship Id="rId5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/>
        </p:nvSpPr>
        <p:spPr>
          <a:xfrm>
            <a:off x="762575" y="930225"/>
            <a:ext cx="3809400" cy="16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Let’s GO!!!</a:t>
            </a:r>
            <a:endParaRPr sz="3000">
              <a:solidFill>
                <a:srgbClr val="455B99"/>
              </a:solidFill>
            </a:endParaRPr>
          </a:p>
        </p:txBody>
      </p:sp>
      <p:pic>
        <p:nvPicPr>
          <p:cNvPr id="59" name="Google Shape;59;p14" title="DD-PO-BB-the-big-escape-1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80625" y="886039"/>
            <a:ext cx="3539550" cy="337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his timer counts down silently until it reaches 0:00, then a police siren sounds to alert you that time is up." id="64" name="Google Shape;64;p15" title="60 Minute Timer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64088" y="767300"/>
            <a:ext cx="6415825" cy="360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" y="0"/>
            <a:ext cx="914399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6"/>
          <p:cNvSpPr txBox="1"/>
          <p:nvPr/>
        </p:nvSpPr>
        <p:spPr>
          <a:xfrm>
            <a:off x="2887350" y="708775"/>
            <a:ext cx="3369300" cy="670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Even terugblikken</a:t>
            </a:r>
            <a:endParaRPr sz="3000">
              <a:solidFill>
                <a:srgbClr val="455B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46FD5B7BC0544D96412764ED7642B2" ma:contentTypeVersion="11" ma:contentTypeDescription="Een nieuw document maken." ma:contentTypeScope="" ma:versionID="ae80d9597e0a0a265eca89b13df0edbe">
  <xsd:schema xmlns:xsd="http://www.w3.org/2001/XMLSchema" xmlns:xs="http://www.w3.org/2001/XMLSchema" xmlns:p="http://schemas.microsoft.com/office/2006/metadata/properties" xmlns:ns2="5a25f3cf-063a-418a-ba9d-30d16b52f8b4" xmlns:ns3="ca8a6944-a0f5-40a7-a0d2-863a166fdcde" targetNamespace="http://schemas.microsoft.com/office/2006/metadata/properties" ma:root="true" ma:fieldsID="9515f8bdca54e8ece3f803b214fb3b9c" ns2:_="" ns3:_="">
    <xsd:import namespace="5a25f3cf-063a-418a-ba9d-30d16b52f8b4"/>
    <xsd:import namespace="ca8a6944-a0f5-40a7-a0d2-863a166fdc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25f3cf-063a-418a-ba9d-30d16b52f8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2e450492-3d4b-419d-87fc-023a65d7f8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a6944-a0f5-40a7-a0d2-863a166fdcd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520fa0c-2c8d-4411-a5b9-9bf3443f5fc5}" ma:internalName="TaxCatchAll" ma:showField="CatchAllData" ma:web="ca8a6944-a0f5-40a7-a0d2-863a166fdc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8a6944-a0f5-40a7-a0d2-863a166fdcde" xsi:nil="true"/>
    <lcf76f155ced4ddcb4097134ff3c332f xmlns="5a25f3cf-063a-418a-ba9d-30d16b52f8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F5324E8-6DC3-48BD-98A8-618CE1C82E70}"/>
</file>

<file path=customXml/itemProps2.xml><?xml version="1.0" encoding="utf-8"?>
<ds:datastoreItem xmlns:ds="http://schemas.openxmlformats.org/officeDocument/2006/customXml" ds:itemID="{4FD87D91-BEBE-4B8E-AD52-F5F2CAF07D7C}"/>
</file>

<file path=customXml/itemProps3.xml><?xml version="1.0" encoding="utf-8"?>
<ds:datastoreItem xmlns:ds="http://schemas.openxmlformats.org/officeDocument/2006/customXml" ds:itemID="{42CFC001-A065-45F6-B1E0-823B708E61E2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0x010100E146FD5B7BC0544D96412764ED7642B2</vt:lpwstr>
  </property>
</Properties>
</file>