
<file path=[Content_Types].xml><?xml version="1.0" encoding="utf-8"?>
<Types xmlns="http://schemas.openxmlformats.org/package/2006/content-types">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8" Type="http://schemas.openxmlformats.org/officeDocument/2006/relationships/slide" Target="slides/slide3.xml"/><Relationship Id="rId3" Type="http://schemas.openxmlformats.org/officeDocument/2006/relationships/presProps" Target="presProps.xml"/><Relationship Id="rId12" Type="http://schemas.openxmlformats.org/officeDocument/2006/relationships/slide" Target="slides/slide7.xml"/><Relationship Id="rId7" Type="http://schemas.openxmlformats.org/officeDocument/2006/relationships/slide" Target="slides/slide2.xml"/><Relationship Id="rId17" Type="http://schemas.openxmlformats.org/officeDocument/2006/relationships/customXml" Target="../customXml/item3.xml"/><Relationship Id="rId2" Type="http://schemas.openxmlformats.org/officeDocument/2006/relationships/viewProps" Target="viewProps.xml"/><Relationship Id="rId16" Type="http://schemas.openxmlformats.org/officeDocument/2006/relationships/customXml" Target="../customXml/item2.xml"/><Relationship Id="rId11" Type="http://schemas.openxmlformats.org/officeDocument/2006/relationships/slide" Target="slides/slide6.xml"/><Relationship Id="rId1" Type="http://schemas.openxmlformats.org/officeDocument/2006/relationships/theme" Target="theme/theme1.xml"/><Relationship Id="rId6" Type="http://schemas.openxmlformats.org/officeDocument/2006/relationships/slide" Target="slides/slide1.xml"/><Relationship Id="rId5" Type="http://schemas.openxmlformats.org/officeDocument/2006/relationships/notesMaster" Target="notesMasters/notesMaster1.xml"/><Relationship Id="rId15" Type="http://schemas.openxmlformats.org/officeDocument/2006/relationships/customXml" Target="../customXml/item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42b0597b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42b0597b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3f846cdca11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3f846cdca11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f846cdca1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f846cdca1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846cdca1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846cdca1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f846cdca1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f846cdca1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846cdca1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846cdca1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f846cdca11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f846cdca11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846cdca11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846cdca11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f846cdca11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f846cdca11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www.youtube.com/watch?v=VhWPw3C9p3g"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youtube.com/watch?v=R80vIEF-2P0" TargetMode="Externa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www.youtube.com/watch?v=YNEXzvnD7mI" TargetMode="Externa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 name="Shape 61"/>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descr="In allerlei poses gaan mensen op de foto op de vijf Escheriaanse 3d-tekeningen  die in Leeuwarden op straat zijn geverfd." id="66" name="Google Shape;66;p16" title="Straattekeningen Escher in Leeuwarden veroorzaken fotogekte">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1000"/>
                                        <p:tgtEl>
                                          <p:spTgt spid="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 name="Shape 70"/>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 name="Shape 74"/>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descr="Sten en Liz kregen corona.. Zich thuis vervelen? Nee hoor! Ze zijn een eigen onderneming gestart. &quot;We bedachten om een bedrijfje te beginnen met onze 3D-printer, met allemaal van dit soort diertjes.&quot; Inmiddels verkopen ze ook heuse mondkaphaakjes. Lees meer: https://rtvd.nl/Nt9f&#10;&#10;Abonneer nu: https://bit.ly/3sg6sVx&#10;&#10;Meer RTV Drenthe?&#10;https://www.rtvdrenthe.nl&#10;https://www.facebook.com/rtvdrenthe/&#10;https://twitter.com/RTVDrenthe&#10;https://www.instagram.com/rtvdrenthe/&#10;&#10;‘RTV Drenthe is, als betrouwbare en onafhankelijke informatiebron, de spil in de Drentse samenleving’, dat is onze missie. We vinden het belangrijk om contact te houden met u als kijker, luisteraar en online gebruiker. Onze slogan is niet voor niets Altijd in de buurt. Dat betekent dat we aandacht hebben voor nieuws, sport, politiek, kunst en cultuur en dat we participeren in verscheidene evenementen in Drenthe. &#10;&#10;Op het RTV Drenthe YouTube kanaal publiceren we verscheidene video’s met recent nieuws in verschillende categorieën. Denk aan RTV Drenthe sport en met ons befaamde circuit TT assen natuurlijk ook vooral motorsport. Daarnaast publiceren we ook langere nieuwsitems en documentaires over misdaad, economie etc.&#10;&#10;#3Dprinter #corona #bedrijf" id="79" name="Google Shape;79;p19" title="Kinderen starten bedrijf met 3D-printer: &quot;We zaten thuis met corona&quot; | RTV Drenthe">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
                                        </p:tgtEl>
                                        <p:attrNameLst>
                                          <p:attrName>style.visibility</p:attrName>
                                        </p:attrNameLst>
                                      </p:cBhvr>
                                      <p:to>
                                        <p:strVal val="visible"/>
                                      </p:to>
                                    </p:set>
                                    <p:animEffect filter="fade" transition="in">
                                      <p:cBhvr>
                                        <p:cTn dur="1000"/>
                                        <p:tgtEl>
                                          <p:spTgt spid="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Watch our video tutorial and follow easy instructions to make such cool effect on paper! That's a perfect idea to play with kids. If you can't draw straight lines or stripes, just use a ruler. ;)&#10;&#10;-~-~~-~~~-~~-~-&#10;Please watch: &quot;Pomegranate Tricks! Cutting - Seeds Removal - Juice&quot; &#10;https://www.youtube.com/watch?v=FwR4Ny5-9pM&#10;-~-~~-~~~-~~-~-" id="84" name="Google Shape;84;p20" title="3D Hand Drawing Step by Step How-To // Trick Art Optical Illusion">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4"/>
                                        </p:tgtEl>
                                        <p:attrNameLst>
                                          <p:attrName>style.visibility</p:attrName>
                                        </p:attrNameLst>
                                      </p:cBhvr>
                                      <p:to>
                                        <p:strVal val="visible"/>
                                      </p:to>
                                    </p:set>
                                    <p:animEffect filter="fade" transition="in">
                                      <p:cBhvr>
                                        <p:cTn dur="1000"/>
                                        <p:tgtEl>
                                          <p:spTgt spid="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 name="Shape 8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46FD5B7BC0544D96412764ED7642B2" ma:contentTypeVersion="12" ma:contentTypeDescription="Create a new document." ma:contentTypeScope="" ma:versionID="98b0a0d51b22872632ae5713376e8c66">
  <xsd:schema xmlns:xsd="http://www.w3.org/2001/XMLSchema" xmlns:xs="http://www.w3.org/2001/XMLSchema" xmlns:p="http://schemas.microsoft.com/office/2006/metadata/properties" xmlns:ns2="5a25f3cf-063a-418a-ba9d-30d16b52f8b4" xmlns:ns3="ca8a6944-a0f5-40a7-a0d2-863a166fdcde" targetNamespace="http://schemas.microsoft.com/office/2006/metadata/properties" ma:root="true" ma:fieldsID="0cdfc876f30ecc4e255ca332fadf9259" ns2:_="" ns3:_="">
    <xsd:import namespace="5a25f3cf-063a-418a-ba9d-30d16b52f8b4"/>
    <xsd:import namespace="ca8a6944-a0f5-40a7-a0d2-863a166fdc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5f3cf-063a-418a-ba9d-30d16b52f8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e450492-3d4b-419d-87fc-023a65d7f87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8a6944-a0f5-40a7-a0d2-863a166fdc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520fa0c-2c8d-4411-a5b9-9bf3443f5fc5}" ma:internalName="TaxCatchAll" ma:showField="CatchAllData" ma:web="ca8a6944-a0f5-40a7-a0d2-863a166fdc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8a6944-a0f5-40a7-a0d2-863a166fdcde" xsi:nil="true"/>
    <lcf76f155ced4ddcb4097134ff3c332f xmlns="5a25f3cf-063a-418a-ba9d-30d16b52f8b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8BF42FE-F6F3-4F8D-B151-7B942524B120}"/>
</file>

<file path=customXml/itemProps2.xml><?xml version="1.0" encoding="utf-8"?>
<ds:datastoreItem xmlns:ds="http://schemas.openxmlformats.org/officeDocument/2006/customXml" ds:itemID="{ED772A65-B4D0-40F0-8DB3-6FE1C33A356B}"/>
</file>

<file path=customXml/itemProps3.xml><?xml version="1.0" encoding="utf-8"?>
<ds:datastoreItem xmlns:ds="http://schemas.openxmlformats.org/officeDocument/2006/customXml" ds:itemID="{E426FB6F-2FA2-40BB-9328-45F0B729B184}"/>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0x010100E146FD5B7BC0544D96412764ED7642B2</vt:lpwstr>
  </property>
</Properties>
</file>