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d4aa354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d4aa354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d4aa354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d4aa354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d4aa354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d4aa354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d4aa35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d4aa35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d4aa354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d4aa354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2d4aa354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2d4aa354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Voertuigen sorteren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teken-een-voertuig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0774" y="1455725"/>
            <a:ext cx="4622450" cy="30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Vervoeren!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1342" r="1352" t="0"/>
          <a:stretch/>
        </p:blipFill>
        <p:spPr>
          <a:xfrm>
            <a:off x="2260774" y="1455725"/>
            <a:ext cx="4622450" cy="308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Snel of langzaam?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teken-een-voertuig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750" y="1602825"/>
            <a:ext cx="4124499" cy="27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 vervoer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kies jij?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OB-teken-een-voertuig-5.jpg"/>
          <p:cNvPicPr preferRelativeResize="0"/>
          <p:nvPr/>
        </p:nvPicPr>
        <p:blipFill rotWithShape="1">
          <a:blip r:embed="rId4">
            <a:alphaModFix/>
          </a:blip>
          <a:srcRect b="0" l="14464" r="5752" t="0"/>
          <a:stretch/>
        </p:blipFill>
        <p:spPr>
          <a:xfrm>
            <a:off x="3771400" y="569088"/>
            <a:ext cx="4776650" cy="40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Je eigen voertuig tekenen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3015150" y="1526175"/>
            <a:ext cx="3113700" cy="2692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Mijn voertuig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 title="DD-PO-OB-teken-een-voertuig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387" y="750776"/>
            <a:ext cx="4860788" cy="36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7B2585-B4C5-42F2-8CDD-72B5C50E2286}"/>
</file>

<file path=customXml/itemProps2.xml><?xml version="1.0" encoding="utf-8"?>
<ds:datastoreItem xmlns:ds="http://schemas.openxmlformats.org/officeDocument/2006/customXml" ds:itemID="{F9634583-B19B-4A5D-9FB2-6398CFDD237A}"/>
</file>

<file path=customXml/itemProps3.xml><?xml version="1.0" encoding="utf-8"?>
<ds:datastoreItem xmlns:ds="http://schemas.openxmlformats.org/officeDocument/2006/customXml" ds:itemID="{FD5A11DB-2B82-41A3-A233-D2E00FCA8A7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