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47a2c42c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447a2c42c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47a2c42c1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47a2c42c1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47a2c42c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47a2c42c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47a2c42c1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447a2c42c1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47a2c42c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47a2c42c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47a2c42c1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47a2c42c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47a2c42c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47a2c42c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447a2c42c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447a2c42c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47a2c42c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47a2c42c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447a2c42c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447a2c42c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47a2c42c1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47a2c42c1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.pn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8.jpg"/><Relationship Id="rId6" Type="http://schemas.openxmlformats.org/officeDocument/2006/relationships/image" Target="../media/image3.jpg"/><Relationship Id="rId7" Type="http://schemas.openxmlformats.org/officeDocument/2006/relationships/image" Target="../media/image1.pn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Bladwijzer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1" name="Google Shape;121;p22" title="DD-PO-MB-superrrsnel-internetten-deel-2-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175" y="1440900"/>
            <a:ext cx="5971662" cy="323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title="DD-PO-MB-superrrsnel-internetten-deel-2-1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300" y="513950"/>
            <a:ext cx="4343401" cy="41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 title="DD-PO-MB-superrrsnel-internetten-deel-2-14.jpg"/>
          <p:cNvPicPr preferRelativeResize="0"/>
          <p:nvPr/>
        </p:nvPicPr>
        <p:blipFill rotWithShape="1">
          <a:blip r:embed="rId4">
            <a:alphaModFix/>
          </a:blip>
          <a:srcRect b="17286" l="0" r="0" t="13375"/>
          <a:stretch/>
        </p:blipFill>
        <p:spPr>
          <a:xfrm>
            <a:off x="1266825" y="966787"/>
            <a:ext cx="6610350" cy="320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leuk was dit!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7" name="Google Shape;137;p25" title="DD-PO-MB-superrrsnel-internetten-deel-1-1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80" y="1777225"/>
            <a:ext cx="3835430" cy="25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 title="DD-PO-MB-superrrsnel-internetten-deel-1-19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8200" y="1777225"/>
            <a:ext cx="3835413" cy="2558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DD-PO-MB-superrrsnel-internetten-deel-1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4438" y="2120563"/>
            <a:ext cx="789274" cy="7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/>
        </p:nvSpPr>
        <p:spPr>
          <a:xfrm>
            <a:off x="2501838" y="22336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nieuw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60" name="Google Shape;60;p14" title="DD-PO-MB-superrrsnel-internetten-deel-1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146" y="606675"/>
            <a:ext cx="1273375" cy="9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6">
            <a:alphaModFix/>
          </a:blip>
          <a:srcRect b="1700" l="0" r="0" t="1700"/>
          <a:stretch/>
        </p:blipFill>
        <p:spPr>
          <a:xfrm>
            <a:off x="3624438" y="3549663"/>
            <a:ext cx="789274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01838" y="36627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nieuw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7">
            <a:alphaModFix/>
          </a:blip>
          <a:srcRect b="2660" l="0" r="0" t="2669"/>
          <a:stretch/>
        </p:blipFill>
        <p:spPr>
          <a:xfrm>
            <a:off x="5852888" y="3549663"/>
            <a:ext cx="789274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730288" y="36627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oud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8">
            <a:alphaModFix/>
          </a:blip>
          <a:srcRect b="0" l="7301" r="7301" t="0"/>
          <a:stretch/>
        </p:blipFill>
        <p:spPr>
          <a:xfrm>
            <a:off x="5852888" y="2120563"/>
            <a:ext cx="789273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730288" y="22336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oud</a:t>
            </a:r>
            <a:endParaRPr sz="25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 title="DD-PO-MB-superrrsnel-internetten-deel-1-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738" y="2120563"/>
            <a:ext cx="789274" cy="7892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648138" y="22336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nieuw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73" name="Google Shape;73;p15" title="DD-PO-MB-superrrsnel-internetten-deel-1-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8146" y="606675"/>
            <a:ext cx="1273375" cy="95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6">
            <a:alphaModFix/>
          </a:blip>
          <a:srcRect b="1700" l="0" r="0" t="1700"/>
          <a:stretch/>
        </p:blipFill>
        <p:spPr>
          <a:xfrm>
            <a:off x="4770738" y="3549663"/>
            <a:ext cx="789274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3648138" y="36627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nieuw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7">
            <a:alphaModFix/>
          </a:blip>
          <a:srcRect b="2660" l="0" r="0" t="2669"/>
          <a:stretch/>
        </p:blipFill>
        <p:spPr>
          <a:xfrm>
            <a:off x="6999188" y="3549663"/>
            <a:ext cx="789274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5876588" y="36627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oud</a:t>
            </a:r>
            <a:endParaRPr sz="2500">
              <a:solidFill>
                <a:srgbClr val="455B99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8">
            <a:alphaModFix/>
          </a:blip>
          <a:srcRect b="0" l="7301" r="7301" t="0"/>
          <a:stretch/>
        </p:blipFill>
        <p:spPr>
          <a:xfrm>
            <a:off x="6999188" y="2120563"/>
            <a:ext cx="789273" cy="78927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876588" y="2233650"/>
            <a:ext cx="1122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2500">
                <a:solidFill>
                  <a:srgbClr val="455B99"/>
                </a:solidFill>
              </a:rPr>
              <a:t>oud</a:t>
            </a:r>
            <a:endParaRPr sz="2500">
              <a:solidFill>
                <a:srgbClr val="455B99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72449" y="2233650"/>
            <a:ext cx="24993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500">
                <a:solidFill>
                  <a:srgbClr val="455B99"/>
                </a:solidFill>
              </a:rPr>
              <a:t>Mozilla Firefox</a:t>
            </a:r>
            <a:endParaRPr b="1" sz="2500">
              <a:solidFill>
                <a:srgbClr val="455B99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728949" y="3662750"/>
            <a:ext cx="24993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500">
                <a:solidFill>
                  <a:srgbClr val="455B99"/>
                </a:solidFill>
              </a:rPr>
              <a:t>Microsoft Edge</a:t>
            </a:r>
            <a:endParaRPr b="1" sz="2500">
              <a:solidFill>
                <a:srgbClr val="455B99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2450" y="804550"/>
            <a:ext cx="2975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500">
                <a:solidFill>
                  <a:srgbClr val="455B99"/>
                </a:solidFill>
              </a:rPr>
              <a:t>Google Chrome</a:t>
            </a:r>
            <a:endParaRPr b="1" sz="25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adresbalk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8" name="Google Shape;88;p16" title="DD-PO-MB-superrrsnel-internetten-deel-2-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02825"/>
            <a:ext cx="8839200" cy="275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Cookies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9" name="Google Shape;99;p18" title="DD-PO-MB-superrrsnel-internetten-deel-2-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825" y="1355175"/>
            <a:ext cx="5050342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Tabbladen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5" name="Google Shape;105;p19" title="DD-PO-MB-superrrsnel-internetten-deel-2-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2275" y="1383750"/>
            <a:ext cx="3559461" cy="323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 title="DD-PO-MB-superrrsnel-internetten-deel-2-1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6811" y="763100"/>
            <a:ext cx="6710374" cy="361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 rotWithShape="1">
          <a:blip r:embed="rId4">
            <a:alphaModFix/>
          </a:blip>
          <a:srcRect b="89" l="0" r="0" t="99"/>
          <a:stretch/>
        </p:blipFill>
        <p:spPr>
          <a:xfrm>
            <a:off x="1216811" y="763100"/>
            <a:ext cx="6710376" cy="36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C02927-AF77-4B49-846B-1E4BB05CF5DE}"/>
</file>

<file path=customXml/itemProps2.xml><?xml version="1.0" encoding="utf-8"?>
<ds:datastoreItem xmlns:ds="http://schemas.openxmlformats.org/officeDocument/2006/customXml" ds:itemID="{DC1D0DBF-463F-485D-9324-C56EC0F16335}"/>
</file>

<file path=customXml/itemProps3.xml><?xml version="1.0" encoding="utf-8"?>
<ds:datastoreItem xmlns:ds="http://schemas.openxmlformats.org/officeDocument/2006/customXml" ds:itemID="{0E82C36B-9A4B-41B8-A76D-5125CFD59EFF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