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47a2c42a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447a2c42a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447a2c42a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447a2c42a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447a2c42af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447a2c42a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447a2c42af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447a2c42a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447a2c42af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447a2c42a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447a2c42a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447a2c42a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447a2c42a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447a2c42a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47a2c42a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447a2c42a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447a2c42a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447a2c42a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47a2c42a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447a2c42a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447a2c42a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447a2c42a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447a2c42a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447a2c42a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hyperlink" Target="http://www.youtube.com/watch?v=TktiBhPdZYE" TargetMode="External"/><Relationship Id="rId5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Relationship Id="rId4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18.jpg"/><Relationship Id="rId5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3.jpg"/><Relationship Id="rId6" Type="http://schemas.openxmlformats.org/officeDocument/2006/relationships/image" Target="../media/image7.jpg"/><Relationship Id="rId7" Type="http://schemas.openxmlformats.org/officeDocument/2006/relationships/image" Target="../media/image1.png"/><Relationship Id="rId8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adresbalk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13" name="Google Shape;113;p22" title="DD-PO-MB-superrrsnel-internetten-deel-1-1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747875"/>
            <a:ext cx="8839200" cy="2009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adresbalk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19" name="Google Shape;119;p23" title="DD-PO-MB-superrrsnel-internetten-deel-1-1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7750"/>
            <a:ext cx="8839200" cy="294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adresbalk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25" name="Google Shape;125;p24" title="DD-PO-MB-superrrsnel-internetten-deel-1-1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674500"/>
            <a:ext cx="8839200" cy="2755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y, World.&#10;&#10;Why? Why not?&#10;I don't have a life&#10;1 hour of Offline T-rex Runner Game in Google Chrome&#10;Dinosaur&#10;Dino&#10;&#10;#chromedinosaurgame #googlechrome #chromedinosaur #chromedinogame #mixd #miximumdennis #subscribetomychannel #sub #subscribe #trex #trexgame #gamelplay #chromedino #google &#10;&#10;─────────────────────░██░▇▆▅▄▃▂&#10;────────────────────░█▓▓█░▇▆▅▄▃▂&#10;───────────────────░█▓▓▓█░▇▆▅▄▃▂&#10;──────────────────░█▓▓▓▓▓█░▇▆▅▄▃▂&#10;─────────────────░█▓▓▓▓▓█░▇▆▅▄▃▂&#10;──────────░░░───░█▓▓▓▓▓▓█░▇▆▅▄▃▂&#10;─────────░███░──░█▓▓▓▓▓█░▇▆▅▄▃▂&#10;───────░██░░░██░█▓▓▓▓▓█░▇▆▅▄▃▂&#10;──────░█░░█░░░░██▓▓▓▓▓█░▇▆▅▄▃▂&#10;────░██░░█░░░░░░█▓▓▓▓█░▇▆▅▄▃▂&#10;───░█░░░█░░░░░░░██▓▓▓█░▇▆▅▄▃▂&#10;──░█░░░░█░░░░░░░░█▓▓▓█░▇▆▅▄▃▂&#10;──░█░░░░░█░░░░░░░░█▓▓▓█░▇▆▅▄▃▂&#10;──░█░░█░░░█░░░░░░░░█▓▓█░▇▆▅▄▃▂&#10;─░█░░░█░░░░██░░░░░░█▓▓█░▇▆▅▄▃▂&#10;─░█░░░░█░░░░░██░░░█▓▓▓█░▇▆▅▄▃▂&#10;─░█░█░░░█░░░░░░███▓▓▓▓█░▇▆▅▄▃▂&#10;░█░░░█░░░██░░░░░█▓▓▓▓▓█░▇▆▅▄▃▂&#10;░█░░░░█░░░░█████▓▓▓▓▓█░▇▆▅▄▃▂&#10;░█░░░░░█░░░░░░░█▓▓▓▓▓█░▇▆▅▄▃▂&#10;░█░█░░░░██░░░░█▓▓▓▓▓█░▇▆▅▄▃▂&#10;─░█░█░░░░░████▓▓▓▓██░▇▆▅▄▃▂&#10;─░█░░█░░░░░░░█▓▓██▓█░▇▆▅▄▃▂&#10;──░█░░██░░░██▓▓█▓▓▓█░▇▆▅▄▃▂&#10;───░██░░███▓▓██▓█▓▓█░▇▆▅▄▃▂&#10;────░██▓▓▓███▓▓▓█▓▓▓█░▇▆▅▄▃▂&#10;──────░█▓▓▓▓▓▓▓▓█▓▓▓█░▇▆▅▄▃▂&#10;──────░█▓▓▓▓▓▓▓▓▓▓▓▓▓█░▇▆▅▄▃▂ This video is posted from the host of the podcast interview comedy satire commentary web show called Quote me on that or @ on that" id="130" name="Google Shape;130;p25" title="1 Hour of Offline T-rex Runner Dinosaur Game In Google Chrome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7975" y="685113"/>
            <a:ext cx="6708050" cy="377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Hoe leuk was dit!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41" name="Google Shape;141;p27" title="DD-PO-MB-superrrsnel-internetten-deel-1-1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380" y="1777225"/>
            <a:ext cx="3835430" cy="255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7" title="DD-PO-MB-superrrsnel-internetten-deel-1-19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8200" y="1777225"/>
            <a:ext cx="3835413" cy="2558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 title="DD-PO-MB-superrrsnel-internetten-deel-1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9463" y="1858088"/>
            <a:ext cx="789274" cy="78927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/>
          <p:nvPr/>
        </p:nvSpPr>
        <p:spPr>
          <a:xfrm>
            <a:off x="1746863" y="1971175"/>
            <a:ext cx="11226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500">
                <a:solidFill>
                  <a:srgbClr val="455B99"/>
                </a:solidFill>
              </a:rPr>
              <a:t>nieuw</a:t>
            </a:r>
            <a:endParaRPr sz="2500">
              <a:solidFill>
                <a:srgbClr val="455B99"/>
              </a:solidFill>
            </a:endParaRPr>
          </a:p>
        </p:txBody>
      </p:sp>
      <p:pic>
        <p:nvPicPr>
          <p:cNvPr id="60" name="Google Shape;60;p14" title="DD-PO-MB-superrrsnel-internetten-deel-1-6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5296" y="566525"/>
            <a:ext cx="1273375" cy="958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6">
            <a:alphaModFix/>
          </a:blip>
          <a:srcRect b="1700" l="0" r="0" t="1700"/>
          <a:stretch/>
        </p:blipFill>
        <p:spPr>
          <a:xfrm>
            <a:off x="2869463" y="3287188"/>
            <a:ext cx="789274" cy="78927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746863" y="3400275"/>
            <a:ext cx="11226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500">
                <a:solidFill>
                  <a:srgbClr val="455B99"/>
                </a:solidFill>
              </a:rPr>
              <a:t>nieuw</a:t>
            </a:r>
            <a:endParaRPr sz="2500">
              <a:solidFill>
                <a:srgbClr val="455B99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7">
            <a:alphaModFix/>
          </a:blip>
          <a:srcRect b="2660" l="0" r="0" t="2669"/>
          <a:stretch/>
        </p:blipFill>
        <p:spPr>
          <a:xfrm>
            <a:off x="6607863" y="3287188"/>
            <a:ext cx="789274" cy="78927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5485263" y="3400275"/>
            <a:ext cx="11226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500">
                <a:solidFill>
                  <a:srgbClr val="455B99"/>
                </a:solidFill>
              </a:rPr>
              <a:t>oud</a:t>
            </a:r>
            <a:endParaRPr sz="2500">
              <a:solidFill>
                <a:srgbClr val="455B99"/>
              </a:solidFill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8">
            <a:alphaModFix/>
          </a:blip>
          <a:srcRect b="0" l="7301" r="7301" t="0"/>
          <a:stretch/>
        </p:blipFill>
        <p:spPr>
          <a:xfrm>
            <a:off x="6607863" y="1858088"/>
            <a:ext cx="789273" cy="78927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5485263" y="1971175"/>
            <a:ext cx="11226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500">
                <a:solidFill>
                  <a:srgbClr val="455B99"/>
                </a:solidFill>
              </a:rPr>
              <a:t>oud</a:t>
            </a:r>
            <a:endParaRPr sz="25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Google Chrome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2" name="Google Shape;72;p15" title="DD-PO-MB-superrrsnel-internetten-deel-1-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0525" y="1382700"/>
            <a:ext cx="5982946" cy="323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Mozilla Firefox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8" name="Google Shape;78;p16" title="DD-PO-MB-superrrsnel-internetten-deel-1-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950" y="1375350"/>
            <a:ext cx="5994096" cy="323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Microsoft Edge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4" name="Google Shape;84;p17" title="DD-PO-MB-superrrsnel-internetten-deel-1-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2513" y="1382700"/>
            <a:ext cx="5998975" cy="323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Cookies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5" name="Google Shape;95;p19" title="DD-PO-MB-superrrsnel-internetten-deel-1-1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6825" y="1373675"/>
            <a:ext cx="5050342" cy="323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Internetbrowsers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1" name="Google Shape;101;p20" title="DD-PO-MB-superrrsnel-internetten-deel-1-1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7988" y="1366325"/>
            <a:ext cx="4888027" cy="323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Google Chrome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7" name="Google Shape;107;p21" title="DD-PO-MB-superrrsnel-internetten-deel-1-1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0250" y="1373675"/>
            <a:ext cx="5983497" cy="323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74DC3E-0671-467F-B469-E86559397E47}"/>
</file>

<file path=customXml/itemProps2.xml><?xml version="1.0" encoding="utf-8"?>
<ds:datastoreItem xmlns:ds="http://schemas.openxmlformats.org/officeDocument/2006/customXml" ds:itemID="{F2864C09-0CCA-41C8-AAFE-961E0C53DA76}"/>
</file>

<file path=customXml/itemProps3.xml><?xml version="1.0" encoding="utf-8"?>
<ds:datastoreItem xmlns:ds="http://schemas.openxmlformats.org/officeDocument/2006/customXml" ds:itemID="{657CDC2D-67CA-437C-B518-AC01E2F4A889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