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customXml" Target="../customXml/item3.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2.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70f5c1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70f5c1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270f5c1b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270f5c1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270f5c1b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270f5c1b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270f5c1b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270f5c1b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270f5c1b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270f5c1b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4270f5c1b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4270f5c1b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www.youtube.com/watch?v=MC3184WBOWo" TargetMode="External"/><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www.youtube.com/watch?v=AtnBxHNzvnc" TargetMode="External"/><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title="DD-PO-BB-stop-shaming-en-trolling-2.jpg"/>
          <p:cNvPicPr preferRelativeResize="0"/>
          <p:nvPr/>
        </p:nvPicPr>
        <p:blipFill rotWithShape="1">
          <a:blip r:embed="rId3">
            <a:alphaModFix/>
          </a:blip>
          <a:srcRect b="13594" l="0" r="0" t="13978"/>
          <a:stretch/>
        </p:blipFill>
        <p:spPr>
          <a:xfrm>
            <a:off x="1676213" y="1187900"/>
            <a:ext cx="5791574" cy="3493351"/>
          </a:xfrm>
          <a:prstGeom prst="rect">
            <a:avLst/>
          </a:prstGeom>
          <a:noFill/>
          <a:ln>
            <a:noFill/>
          </a:ln>
        </p:spPr>
      </p:pic>
      <p:pic>
        <p:nvPicPr>
          <p:cNvPr id="59" name="Google Shape;59;p14"/>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60" name="Google Shape;60;p14"/>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61" name="Google Shape;61;p14"/>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is shaming en trolling?</a:t>
            </a:r>
            <a:endParaRPr sz="3000">
              <a:solidFill>
                <a:srgbClr val="455B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67" name="Google Shape;67;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8" name="Google Shape;68;p15"/>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Een stukje van mij!</a:t>
            </a:r>
            <a:endParaRPr sz="3000">
              <a:solidFill>
                <a:srgbClr val="455B99"/>
              </a:solidFill>
            </a:endParaRPr>
          </a:p>
        </p:txBody>
      </p:sp>
      <p:pic>
        <p:nvPicPr>
          <p:cNvPr descr="Dit nummer is een initiatief van MEAU &amp; KPN. Meer Info: www.kpn.com/stukjevanmij&#10;&#10;‘Stukje van Mij’ wordt naast KPN bijgestaan door Rutgers, Fonds Slachtofferhulp, Helpwanted, Soa Aids Nederland, 113 Zelfmoordpreventie en ervaringsdeskundige Francien Regelink. &#10;&#10;Rutgers: https://rutgers.nl/ &#10;Fonds Slachtofferhulp: https://fondsslachtofferhulp.nl/ &#10;Helpwanted: https://helpwanted.nl/&#10;Soa Aids Nederland: https://www.soaaids.nl/nl  &#10;113 Zelfmoordpreventie: https://www.113.nl/ &#10;&#10;https://open.spotify.com/track/3k9LdosLHcyy4kE5J6pV2p?si=85aba20967dd423c &#10;&#10;Director en scenario: Emma Branderhorst&#10;Music Supervision &amp; Sound Design: Amp.Amsterdam // The Sonic Brading Company&#10;Mediabureau: Mindshare / Wefilm Media&#10;Creative agency &amp; concept: Dentsu Creative Amsterdam&#10;PR bureau: HPB | Het PR Bureau &#10;Production agency: Wefilm&#10;Director &amp; Scenario: Emma Branderhorst&#10;Song: MEAU&#10;Sound: AMP" id="69" name="Google Shape;69;p15" title="MEAU - Stukje van mij (Official Video)">
            <a:hlinkClick r:id="rId5"/>
          </p:cNvPr>
          <p:cNvPicPr preferRelativeResize="0"/>
          <p:nvPr/>
        </p:nvPicPr>
        <p:blipFill>
          <a:blip r:embed="rId6">
            <a:alphaModFix/>
          </a:blip>
          <a:stretch>
            <a:fillRect/>
          </a:stretch>
        </p:blipFill>
        <p:spPr>
          <a:xfrm>
            <a:off x="1818300" y="1399000"/>
            <a:ext cx="5507375" cy="309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5" name="Google Shape;75;p16"/>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6" name="Google Shape;76;p16"/>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Trolling</a:t>
            </a:r>
            <a:endParaRPr sz="3000">
              <a:solidFill>
                <a:srgbClr val="455B99"/>
              </a:solidFill>
            </a:endParaRPr>
          </a:p>
        </p:txBody>
      </p:sp>
      <p:pic>
        <p:nvPicPr>
          <p:cNvPr descr="Deze video maakt deel uit van het lespakket Feitencheckers. &#10;&#10;Feitencheckers bestaat uit vijf verschillende modules, die je los van elkaar of opeenvolgend kan gebruiken. Voor elke module is er een video met online opdrachten voor je leerlingen en één of meerdere bijbehorende methodieken voor in de klas. &#10;&#10;De thema’s die aan bod komen in de vijf modules:&#10;&#10;* Wat moet je weten over desinformatie?&#10;* Liken, sharen en de kracht van algoritmes&#10;* Hoe worden we beïnvloed?&#10;* Sociale media en vormen van online misleiding&#10;* Factchecken voor beginners&#10;&#10;Benieuwd naar meer? Check Feitencheckers.be!" id="77" name="Google Shape;77;p16" title="Wat is trolling - Feitencheckers - Module 4">
            <a:hlinkClick r:id="rId5"/>
          </p:cNvPr>
          <p:cNvPicPr preferRelativeResize="0"/>
          <p:nvPr/>
        </p:nvPicPr>
        <p:blipFill>
          <a:blip r:embed="rId6">
            <a:alphaModFix/>
          </a:blip>
          <a:stretch>
            <a:fillRect/>
          </a:stretch>
        </p:blipFill>
        <p:spPr>
          <a:xfrm>
            <a:off x="1817488" y="1398975"/>
            <a:ext cx="5509025" cy="309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83" name="Google Shape;83;p17"/>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4" name="Google Shape;84;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Wat zou jij doen?</a:t>
            </a:r>
            <a:endParaRPr sz="3000">
              <a:solidFill>
                <a:srgbClr val="455B99"/>
              </a:solidFill>
            </a:endParaRPr>
          </a:p>
        </p:txBody>
      </p:sp>
      <p:pic>
        <p:nvPicPr>
          <p:cNvPr id="85" name="Google Shape;85;p17" title="DD-PO-BB-stop-shaming-en-trolling-3.jpg"/>
          <p:cNvPicPr preferRelativeResize="0"/>
          <p:nvPr/>
        </p:nvPicPr>
        <p:blipFill rotWithShape="1">
          <a:blip r:embed="rId5">
            <a:alphaModFix/>
          </a:blip>
          <a:srcRect b="0" l="3834" r="18386" t="0"/>
          <a:stretch/>
        </p:blipFill>
        <p:spPr>
          <a:xfrm flipH="1">
            <a:off x="4145601" y="749687"/>
            <a:ext cx="4248349" cy="364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91" name="Google Shape;91;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2" name="Google Shape;92;p18"/>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Social media</a:t>
            </a:r>
            <a:endParaRPr sz="3000">
              <a:solidFill>
                <a:srgbClr val="455B99"/>
              </a:solidFill>
            </a:endParaRPr>
          </a:p>
          <a:p>
            <a:pPr indent="0" lvl="0" marL="0" rtl="0" algn="l">
              <a:spcBef>
                <a:spcPts val="0"/>
              </a:spcBef>
              <a:spcAft>
                <a:spcPts val="0"/>
              </a:spcAft>
              <a:buNone/>
            </a:pPr>
            <a:r>
              <a:rPr lang="nl" sz="3000">
                <a:solidFill>
                  <a:srgbClr val="455B99"/>
                </a:solidFill>
              </a:rPr>
              <a:t>campagne!</a:t>
            </a:r>
            <a:endParaRPr sz="3000">
              <a:solidFill>
                <a:srgbClr val="455B99"/>
              </a:solidFill>
            </a:endParaRPr>
          </a:p>
        </p:txBody>
      </p:sp>
      <p:pic>
        <p:nvPicPr>
          <p:cNvPr id="93" name="Google Shape;93;p18" title="DD-PO-BB-stop-shaming-en-trolling-4.jpg"/>
          <p:cNvPicPr preferRelativeResize="0"/>
          <p:nvPr/>
        </p:nvPicPr>
        <p:blipFill rotWithShape="1">
          <a:blip r:embed="rId5">
            <a:alphaModFix/>
          </a:blip>
          <a:srcRect b="0" l="6084" r="15199" t="0"/>
          <a:stretch/>
        </p:blipFill>
        <p:spPr>
          <a:xfrm>
            <a:off x="3852125" y="581700"/>
            <a:ext cx="4695949" cy="3980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title="DD-PO-BB-stop-shaming-en-trolling-5.jpg"/>
          <p:cNvPicPr preferRelativeResize="0"/>
          <p:nvPr/>
        </p:nvPicPr>
        <p:blipFill rotWithShape="1">
          <a:blip r:embed="rId3">
            <a:alphaModFix/>
          </a:blip>
          <a:srcRect b="12842" l="0" r="0" t="1423"/>
          <a:stretch/>
        </p:blipFill>
        <p:spPr>
          <a:xfrm>
            <a:off x="326163" y="143088"/>
            <a:ext cx="8491686" cy="4857326"/>
          </a:xfrm>
          <a:prstGeom prst="rect">
            <a:avLst/>
          </a:prstGeom>
          <a:noFill/>
          <a:ln>
            <a:noFill/>
          </a:ln>
        </p:spPr>
      </p:pic>
      <p:pic>
        <p:nvPicPr>
          <p:cNvPr id="99" name="Google Shape;99;p19"/>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00" name="Google Shape;100;p19"/>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101" name="Google Shape;101;p19"/>
          <p:cNvSpPr txBox="1"/>
          <p:nvPr/>
        </p:nvSpPr>
        <p:spPr>
          <a:xfrm>
            <a:off x="3351900" y="717350"/>
            <a:ext cx="2440200" cy="640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doe je?</a:t>
            </a:r>
            <a:endParaRPr sz="3000">
              <a:solidFill>
                <a:srgbClr val="455B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title="DD-PO-BB-stop-shaming-en-trolling-6.jpg"/>
          <p:cNvPicPr preferRelativeResize="0"/>
          <p:nvPr/>
        </p:nvPicPr>
        <p:blipFill rotWithShape="1">
          <a:blip r:embed="rId3">
            <a:alphaModFix/>
          </a:blip>
          <a:srcRect b="9057" l="0" r="0" t="7920"/>
          <a:stretch/>
        </p:blipFill>
        <p:spPr>
          <a:xfrm>
            <a:off x="329750" y="221850"/>
            <a:ext cx="8484499" cy="4699799"/>
          </a:xfrm>
          <a:prstGeom prst="rect">
            <a:avLst/>
          </a:prstGeom>
          <a:noFill/>
          <a:ln>
            <a:noFill/>
          </a:ln>
        </p:spPr>
      </p:pic>
      <p:pic>
        <p:nvPicPr>
          <p:cNvPr id="107" name="Google Shape;107;p20"/>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08" name="Google Shape;108;p20"/>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109" name="Google Shape;109;p20"/>
          <p:cNvSpPr txBox="1"/>
          <p:nvPr/>
        </p:nvSpPr>
        <p:spPr>
          <a:xfrm>
            <a:off x="1714050" y="717350"/>
            <a:ext cx="5715900" cy="10959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was nieuw voor jullie?</a:t>
            </a:r>
            <a:endParaRPr sz="3000">
              <a:solidFill>
                <a:srgbClr val="455B99"/>
              </a:solidFill>
            </a:endParaRPr>
          </a:p>
          <a:p>
            <a:pPr indent="0" lvl="0" marL="0" rtl="0" algn="ctr">
              <a:spcBef>
                <a:spcPts val="0"/>
              </a:spcBef>
              <a:spcAft>
                <a:spcPts val="0"/>
              </a:spcAft>
              <a:buNone/>
            </a:pPr>
            <a:r>
              <a:rPr lang="nl" sz="3000">
                <a:solidFill>
                  <a:srgbClr val="455B99"/>
                </a:solidFill>
              </a:rPr>
              <a:t>Wat gaan jullie nu anders doen?</a:t>
            </a:r>
            <a:endParaRPr sz="3000">
              <a:solidFill>
                <a:srgbClr val="455B9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6585a95a0d3b3b7980759112fefa4c36">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b386a5b4e7f7243b36a4081d125e4d4a"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DD988C-F387-4966-80BD-C25AFCF49611}"/>
</file>

<file path=customXml/itemProps2.xml><?xml version="1.0" encoding="utf-8"?>
<ds:datastoreItem xmlns:ds="http://schemas.openxmlformats.org/officeDocument/2006/customXml" ds:itemID="{B9FBE574-333F-490D-A02D-38FC2F28187B}"/>
</file>

<file path=customXml/itemProps3.xml><?xml version="1.0" encoding="utf-8"?>
<ds:datastoreItem xmlns:ds="http://schemas.openxmlformats.org/officeDocument/2006/customXml" ds:itemID="{F94AD2F8-7213-42A0-BE8E-C6ABD0E1378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