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3.xml"/><Relationship Id="rId2" Type="http://schemas.openxmlformats.org/officeDocument/2006/relationships/viewProps" Target="viewProps.xml"/><Relationship Id="rId16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3471a99ff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3471a99ff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3471a99f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3471a99f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471a99ff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3471a99ff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3471a99ff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3471a99ff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471a99ff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3471a99ff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471a99ff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3471a99ff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0.jp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jpg"/><Relationship Id="rId6" Type="http://schemas.openxmlformats.org/officeDocument/2006/relationships/image" Target="../media/image19.jpg"/><Relationship Id="rId7" Type="http://schemas.openxmlformats.org/officeDocument/2006/relationships/image" Target="../media/image12.jpg"/><Relationship Id="rId8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jpg"/><Relationship Id="rId6" Type="http://schemas.openxmlformats.org/officeDocument/2006/relationships/image" Target="../media/image13.jpg"/><Relationship Id="rId7" Type="http://schemas.openxmlformats.org/officeDocument/2006/relationships/image" Target="../media/image9.jpg"/><Relationship Id="rId8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20.png"/><Relationship Id="rId8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DD-PO-OB-ssst-niemand-vertellen-1.jpg"/>
          <p:cNvPicPr preferRelativeResize="0"/>
          <p:nvPr/>
        </p:nvPicPr>
        <p:blipFill rotWithShape="1">
          <a:blip r:embed="rId4">
            <a:alphaModFix/>
          </a:blip>
          <a:srcRect b="11812" l="12381" r="10955" t="7665"/>
          <a:stretch/>
        </p:blipFill>
        <p:spPr>
          <a:xfrm>
            <a:off x="4696575" y="1685175"/>
            <a:ext cx="3927226" cy="294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80400" y="951150"/>
            <a:ext cx="6978900" cy="679200"/>
          </a:xfrm>
          <a:prstGeom prst="rect">
            <a:avLst/>
          </a:prstGeom>
          <a:solidFill>
            <a:srgbClr val="FFDD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Ssst, niemand vertellen!</a:t>
            </a:r>
            <a:endParaRPr b="1" sz="4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 title="DD-PO-OB-ssst-niemand-vertellen-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5438" y="435188"/>
            <a:ext cx="4273125" cy="42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 title="DD-PO-OB-ssst-niemand-vertellen-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1313" y="770117"/>
            <a:ext cx="1550937" cy="155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 title="DD-PO-OB-ssst-niemand-vertellen-5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81474" y="2777692"/>
            <a:ext cx="1550938" cy="155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 title="DD-PO-OB-ssst-niemand-vertellen-6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1313" y="2777700"/>
            <a:ext cx="1550938" cy="155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 title="DD-PO-OB-ssst-niemand-vertellen-3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81463" y="770129"/>
            <a:ext cx="1550937" cy="155093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898225" y="1711150"/>
            <a:ext cx="5499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1.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4851425" y="1711150"/>
            <a:ext cx="5499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2</a:t>
            </a:r>
            <a:r>
              <a:rPr lang="nl" sz="3000">
                <a:solidFill>
                  <a:srgbClr val="455B99"/>
                </a:solidFill>
              </a:rPr>
              <a:t>.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898225" y="3718725"/>
            <a:ext cx="5499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3</a:t>
            </a:r>
            <a:r>
              <a:rPr lang="nl" sz="3000">
                <a:solidFill>
                  <a:srgbClr val="455B99"/>
                </a:solidFill>
              </a:rPr>
              <a:t>.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4851425" y="3718725"/>
            <a:ext cx="5499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4</a:t>
            </a:r>
            <a:r>
              <a:rPr lang="nl" sz="3000">
                <a:solidFill>
                  <a:srgbClr val="455B99"/>
                </a:solidFill>
              </a:rPr>
              <a:t>.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Het alarm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6" name="Google Shape;86;p16" title="DD-PO-OB-ssst-niemand-vertellen-10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1325" y="3088625"/>
            <a:ext cx="2179400" cy="145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 title="DD-PO-OB-ssst-niemand-vertellen-9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48126" y="3088625"/>
            <a:ext cx="2179400" cy="145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 title="DD-PO-OB-ssst-niemand-vertellen-8.jpg"/>
          <p:cNvPicPr preferRelativeResize="0"/>
          <p:nvPr/>
        </p:nvPicPr>
        <p:blipFill rotWithShape="1">
          <a:blip r:embed="rId7">
            <a:alphaModFix/>
          </a:blip>
          <a:srcRect b="0" l="0" r="6454" t="0"/>
          <a:stretch/>
        </p:blipFill>
        <p:spPr>
          <a:xfrm>
            <a:off x="5401326" y="1347450"/>
            <a:ext cx="2179400" cy="155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 title="DD-PO-OB-ssst-niemand-vertellen-7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48114" y="1435400"/>
            <a:ext cx="2179410" cy="155392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1898225" y="1711150"/>
            <a:ext cx="5499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1.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851425" y="1711150"/>
            <a:ext cx="5499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2.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1898225" y="3718725"/>
            <a:ext cx="5499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3.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4851425" y="3718725"/>
            <a:ext cx="5499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4.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Vingerafdrukken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1" name="Google Shape;101;p17" title="DD-PO-OB-ssst-niemand-vertellen-1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1744" y="597187"/>
            <a:ext cx="922428" cy="12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 title="DD-PO-OB-ssst-niemand-vertellen-11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11672" y="597177"/>
            <a:ext cx="883779" cy="12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 title="DD-PO-OB-ssst-niemand-vertellen-1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25700" y="2090502"/>
            <a:ext cx="5855726" cy="247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 title="DD-PO-OB-ssst-niemand-vertellen-12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03386" y="597179"/>
            <a:ext cx="1288307" cy="128831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5095450" y="1275600"/>
            <a:ext cx="5499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6581350" y="1275600"/>
            <a:ext cx="5499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B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8110900" y="1275600"/>
            <a:ext cx="5499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C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 title="DD-PO-OB-ssst-niemand-vertellen-1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7946" y="571737"/>
            <a:ext cx="5188100" cy="40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 title="DD-PO-OB-ssst-niemand-vertellen-1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0762" y="763825"/>
            <a:ext cx="6422475" cy="361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0" title="DD-PO-OB-ssst-niemand-vertellen-1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9125" y="395650"/>
            <a:ext cx="6568950" cy="43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code was goed!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 title="DD-PO-OB-ssst-niemand-vertellen-18.jpg"/>
          <p:cNvPicPr preferRelativeResize="0"/>
          <p:nvPr/>
        </p:nvPicPr>
        <p:blipFill rotWithShape="1">
          <a:blip r:embed="rId3">
            <a:alphaModFix/>
          </a:blip>
          <a:srcRect b="7132" l="0" r="0" t="11909"/>
          <a:stretch/>
        </p:blipFill>
        <p:spPr>
          <a:xfrm>
            <a:off x="318225" y="359025"/>
            <a:ext cx="8507550" cy="45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chemeClr val="lt1"/>
                </a:solidFill>
              </a:rPr>
              <a:t>Sssst!!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FA87CE-D8ED-41E9-A982-AC5C0BEB619A}"/>
</file>

<file path=customXml/itemProps2.xml><?xml version="1.0" encoding="utf-8"?>
<ds:datastoreItem xmlns:ds="http://schemas.openxmlformats.org/officeDocument/2006/customXml" ds:itemID="{FD16950B-50F6-4F58-913F-6967268BC508}"/>
</file>

<file path=customXml/itemProps3.xml><?xml version="1.0" encoding="utf-8"?>
<ds:datastoreItem xmlns:ds="http://schemas.openxmlformats.org/officeDocument/2006/customXml" ds:itemID="{BF28F294-AEC8-4EE1-971A-0B685B2A8A4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