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309e16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309e16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309e16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309e16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309e162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309e16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309e16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309e16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03-20 at 16.45.07.png"/>
          <p:cNvPicPr preferRelativeResize="0"/>
          <p:nvPr/>
        </p:nvPicPr>
        <p:blipFill rotWithShape="1">
          <a:blip r:embed="rId3">
            <a:alphaModFix/>
          </a:blip>
          <a:srcRect b="0" l="357" r="367" t="0"/>
          <a:stretch/>
        </p:blipFill>
        <p:spPr>
          <a:xfrm>
            <a:off x="0" y="-15231"/>
            <a:ext cx="9143999" cy="517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2" name="Google Shape;62;p14" title="DD-PO-OB-sprookjes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625" y="552650"/>
            <a:ext cx="5217300" cy="40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5" title="DD-PO-OB-sprookjes-3.jpg"/>
          <p:cNvPicPr preferRelativeResize="0"/>
          <p:nvPr/>
        </p:nvPicPr>
        <p:blipFill rotWithShape="1">
          <a:blip r:embed="rId5">
            <a:alphaModFix/>
          </a:blip>
          <a:srcRect b="0" l="16153" r="14990" t="0"/>
          <a:stretch/>
        </p:blipFill>
        <p:spPr>
          <a:xfrm>
            <a:off x="4365750" y="517713"/>
            <a:ext cx="4241000" cy="41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Screenshot 2025-03-20 at 16.47.09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5275" y="592800"/>
            <a:ext cx="6273449" cy="39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7" title="DD-PO-OB-sprookjes-8.jpg"/>
          <p:cNvPicPr preferRelativeResize="0"/>
          <p:nvPr/>
        </p:nvPicPr>
        <p:blipFill rotWithShape="1">
          <a:blip r:embed="rId5">
            <a:alphaModFix/>
          </a:blip>
          <a:srcRect b="0" l="0" r="0" t="60801"/>
          <a:stretch/>
        </p:blipFill>
        <p:spPr>
          <a:xfrm>
            <a:off x="1938275" y="3162426"/>
            <a:ext cx="5228125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DD-PO-OB-sprookjes-8.jpg"/>
          <p:cNvPicPr preferRelativeResize="0"/>
          <p:nvPr/>
        </p:nvPicPr>
        <p:blipFill rotWithShape="1">
          <a:blip r:embed="rId5">
            <a:alphaModFix/>
          </a:blip>
          <a:srcRect b="50498" l="0" r="0" t="9632"/>
          <a:stretch/>
        </p:blipFill>
        <p:spPr>
          <a:xfrm>
            <a:off x="1977600" y="1679212"/>
            <a:ext cx="5228125" cy="124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title="DD-PO-OB-sprookjes-9.jpg"/>
          <p:cNvPicPr preferRelativeResize="0"/>
          <p:nvPr/>
        </p:nvPicPr>
        <p:blipFill rotWithShape="1">
          <a:blip r:embed="rId3">
            <a:alphaModFix/>
          </a:blip>
          <a:srcRect b="13336" l="0" r="0" t="10058"/>
          <a:stretch/>
        </p:blipFill>
        <p:spPr>
          <a:xfrm>
            <a:off x="156238" y="315513"/>
            <a:ext cx="8831525" cy="45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801900" y="2001763"/>
            <a:ext cx="75402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chemeClr val="lt1"/>
                </a:solidFill>
              </a:rPr>
              <a:t>En ze leefden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chemeClr val="lt1"/>
                </a:solidFill>
              </a:rPr>
              <a:t>nog lang en gelukkig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B12EBC-AF90-4ABE-99BF-0A57EBBFA6D2}"/>
</file>

<file path=customXml/itemProps2.xml><?xml version="1.0" encoding="utf-8"?>
<ds:datastoreItem xmlns:ds="http://schemas.openxmlformats.org/officeDocument/2006/customXml" ds:itemID="{CF0A44C4-D76F-406F-80D9-A3BEED6AE52E}"/>
</file>

<file path=customXml/itemProps3.xml><?xml version="1.0" encoding="utf-8"?>
<ds:datastoreItem xmlns:ds="http://schemas.openxmlformats.org/officeDocument/2006/customXml" ds:itemID="{FAD601C3-06D5-423A-8BC7-13D013A3DFA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