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43a2d93e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43a2d93e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3a2d93e3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43a2d93e3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43a2d93e39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43a2d93e3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3a2d93e3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3a2d93e3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43a2d93e3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43a2d93e3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43a2d93e3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43a2d93e3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3a2d93e3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43a2d93e3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762575" y="930225"/>
            <a:ext cx="3809400" cy="24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Dat is mooi, maar we beginnen wat makkelijker. </a:t>
            </a:r>
            <a:endParaRPr sz="3000">
              <a:solidFill>
                <a:srgbClr val="455B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55B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Met een vierkant.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59" name="Google Shape;59;p14" title="DD-PO-BB-spirograaf-2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5325" y="927122"/>
            <a:ext cx="3289224" cy="328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762575" y="930225"/>
            <a:ext cx="3809400" cy="24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En nu een driehoek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5325" y="927122"/>
            <a:ext cx="3289224" cy="328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801900" y="701625"/>
            <a:ext cx="75402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Herhalen maar!</a:t>
            </a:r>
            <a:endParaRPr sz="3000">
              <a:solidFill>
                <a:srgbClr val="455B99"/>
              </a:solidFill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801900" y="1372125"/>
            <a:ext cx="75402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rgbClr val="455B99"/>
                </a:solidFill>
              </a:rPr>
              <a:t>Kies een van de twee figuren en schrijf de code op.</a:t>
            </a:r>
            <a:endParaRPr sz="2000">
              <a:solidFill>
                <a:srgbClr val="455B99"/>
              </a:solidFill>
            </a:endParaRPr>
          </a:p>
        </p:txBody>
      </p:sp>
      <p:pic>
        <p:nvPicPr>
          <p:cNvPr id="72" name="Google Shape;72;p16" title="DD-PO-BB-spirograaf-2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4149" y="1992175"/>
            <a:ext cx="2566024" cy="256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 title="DD-PO-BB-spirograaf-3.png"/>
          <p:cNvPicPr preferRelativeResize="0"/>
          <p:nvPr/>
        </p:nvPicPr>
        <p:blipFill rotWithShape="1">
          <a:blip r:embed="rId5">
            <a:alphaModFix/>
          </a:blip>
          <a:srcRect b="0" l="0" r="0" t="12033"/>
          <a:stretch/>
        </p:blipFill>
        <p:spPr>
          <a:xfrm>
            <a:off x="4442910" y="1992175"/>
            <a:ext cx="2916940" cy="256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801900" y="701625"/>
            <a:ext cx="75402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Maak nu een spirograaf!</a:t>
            </a:r>
            <a:endParaRPr sz="3000">
              <a:solidFill>
                <a:srgbClr val="455B99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801900" y="1372125"/>
            <a:ext cx="75402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rgbClr val="455B99"/>
                </a:solidFill>
              </a:rPr>
              <a:t>Welke hoek is dit?</a:t>
            </a:r>
            <a:endParaRPr sz="2000">
              <a:solidFill>
                <a:srgbClr val="455B99"/>
              </a:solidFill>
            </a:endParaRPr>
          </a:p>
        </p:txBody>
      </p:sp>
      <p:pic>
        <p:nvPicPr>
          <p:cNvPr id="80" name="Google Shape;80;p17" title="DD-PO-BB-spirograaf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3963" y="1864850"/>
            <a:ext cx="2796074" cy="27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801900" y="701625"/>
            <a:ext cx="75402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Nog eentje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86" name="Google Shape;86;p18" title="DD-PO-BB-spirograaf-5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8712" y="1282400"/>
            <a:ext cx="3466575" cy="346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762575" y="930225"/>
            <a:ext cx="3809400" cy="24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Probeer nu zelf een figuur te maken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92" name="Google Shape;92;p19" title="DD-PO-BB-spirograaf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8150" y="510813"/>
            <a:ext cx="4267226" cy="4121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6CD054-E3B9-45DD-B9B1-CBB344F46880}"/>
</file>

<file path=customXml/itemProps2.xml><?xml version="1.0" encoding="utf-8"?>
<ds:datastoreItem xmlns:ds="http://schemas.openxmlformats.org/officeDocument/2006/customXml" ds:itemID="{D80497EA-A189-470C-993B-07C4E8015D88}"/>
</file>

<file path=customXml/itemProps3.xml><?xml version="1.0" encoding="utf-8"?>
<ds:datastoreItem xmlns:ds="http://schemas.openxmlformats.org/officeDocument/2006/customXml" ds:itemID="{3E1CDD5E-5734-4CDE-94AF-1E7B32E028B4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