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theme/theme1.xml" ContentType="application/vnd.openxmlformats-officedocument.theme+xml"/>
  <Override PartName="/ppt/theme/theme2.xml" ContentType="application/vnd.openxmlformats-officedocument.theme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2" Type="http://schemas.openxmlformats.org/officeDocument/2006/relationships/custom-properties" Target="docProps/custom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customXml" Target="../customXml/item1.xml"/><Relationship Id="rId3" Type="http://schemas.openxmlformats.org/officeDocument/2006/relationships/presProps" Target="presProps.xml"/><Relationship Id="rId12" Type="http://schemas.openxmlformats.org/officeDocument/2006/relationships/slide" Target="slides/slide7.xml"/><Relationship Id="rId7" Type="http://schemas.openxmlformats.org/officeDocument/2006/relationships/slide" Target="slides/slide2.xml"/><Relationship Id="rId2" Type="http://schemas.openxmlformats.org/officeDocument/2006/relationships/viewProps" Target="viewProps.xml"/><Relationship Id="rId1" Type="http://schemas.openxmlformats.org/officeDocument/2006/relationships/theme" Target="theme/theme2.xml"/><Relationship Id="rId11" Type="http://schemas.openxmlformats.org/officeDocument/2006/relationships/slide" Target="slides/slide6.xml"/><Relationship Id="rId6" Type="http://schemas.openxmlformats.org/officeDocument/2006/relationships/slide" Target="slides/slide1.xml"/><Relationship Id="rId5" Type="http://schemas.openxmlformats.org/officeDocument/2006/relationships/notesMaster" Target="notesMasters/notesMaster1.xml"/><Relationship Id="rId15" Type="http://schemas.openxmlformats.org/officeDocument/2006/relationships/customXml" Target="../customXml/item3.xml"/><Relationship Id="rId10" Type="http://schemas.openxmlformats.org/officeDocument/2006/relationships/slide" Target="slides/slide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customXml" Target="../customXml/item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43a2d93e39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343a2d93e39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g343a2d93e39_0_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6" name="Google Shape;56;g343a2d93e39_0_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g343a2d93e39_0_7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2" name="Google Shape;62;g343a2d93e39_0_7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g343a2d93e39_0_1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8" name="Google Shape;68;g343a2d93e39_0_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g343a2d93e39_0_8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6" name="Google Shape;76;g343a2d93e39_0_8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g343a2d93e39_0_8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3" name="Google Shape;83;g343a2d93e39_0_8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g343a2d93e39_0_9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9" name="Google Shape;89;g343a2d93e39_0_9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8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6.png"/><Relationship Id="rId4" Type="http://schemas.openxmlformats.org/officeDocument/2006/relationships/image" Target="../media/image2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6.png"/><Relationship Id="rId4" Type="http://schemas.openxmlformats.org/officeDocument/2006/relationships/image" Target="../media/image1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6.png"/><Relationship Id="rId4" Type="http://schemas.openxmlformats.org/officeDocument/2006/relationships/image" Target="../media/image2.png"/><Relationship Id="rId5" Type="http://schemas.openxmlformats.org/officeDocument/2006/relationships/image" Target="../media/image1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6.png"/><Relationship Id="rId4" Type="http://schemas.openxmlformats.org/officeDocument/2006/relationships/image" Target="../media/image4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6.png"/><Relationship Id="rId4" Type="http://schemas.openxmlformats.org/officeDocument/2006/relationships/image" Target="../media/image3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6.png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14"/>
          <p:cNvSpPr txBox="1"/>
          <p:nvPr/>
        </p:nvSpPr>
        <p:spPr>
          <a:xfrm>
            <a:off x="762575" y="930225"/>
            <a:ext cx="3809400" cy="2496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 sz="3000">
                <a:solidFill>
                  <a:srgbClr val="455B99"/>
                </a:solidFill>
              </a:rPr>
              <a:t>Dat is mooi, maar we beginnen wat makkelijker. </a:t>
            </a:r>
            <a:endParaRPr sz="3000">
              <a:solidFill>
                <a:srgbClr val="455B99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000">
              <a:solidFill>
                <a:srgbClr val="455B99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 sz="3000">
                <a:solidFill>
                  <a:srgbClr val="455B99"/>
                </a:solidFill>
              </a:rPr>
              <a:t>Met een vierkant.</a:t>
            </a:r>
            <a:endParaRPr sz="3000">
              <a:solidFill>
                <a:srgbClr val="455B99"/>
              </a:solidFill>
            </a:endParaRPr>
          </a:p>
        </p:txBody>
      </p:sp>
      <p:pic>
        <p:nvPicPr>
          <p:cNvPr id="59" name="Google Shape;59;p14" title="DD-PO-BB-spirograaf-2.png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5005325" y="927122"/>
            <a:ext cx="3289224" cy="32892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15"/>
          <p:cNvSpPr txBox="1"/>
          <p:nvPr/>
        </p:nvSpPr>
        <p:spPr>
          <a:xfrm>
            <a:off x="762575" y="930225"/>
            <a:ext cx="3809400" cy="2496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 sz="3000">
                <a:solidFill>
                  <a:srgbClr val="455B99"/>
                </a:solidFill>
              </a:rPr>
              <a:t>En nu een driehoek</a:t>
            </a:r>
            <a:endParaRPr sz="3000">
              <a:solidFill>
                <a:srgbClr val="455B99"/>
              </a:solidFill>
            </a:endParaRPr>
          </a:p>
        </p:txBody>
      </p:sp>
      <p:pic>
        <p:nvPicPr>
          <p:cNvPr id="65" name="Google Shape;65;p15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5005325" y="927122"/>
            <a:ext cx="3289224" cy="32892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16"/>
          <p:cNvSpPr txBox="1"/>
          <p:nvPr/>
        </p:nvSpPr>
        <p:spPr>
          <a:xfrm>
            <a:off x="801900" y="701625"/>
            <a:ext cx="7540200" cy="670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nl" sz="3000">
                <a:solidFill>
                  <a:srgbClr val="455B99"/>
                </a:solidFill>
              </a:rPr>
              <a:t>Herhalen maar!</a:t>
            </a:r>
            <a:endParaRPr sz="3000">
              <a:solidFill>
                <a:srgbClr val="455B99"/>
              </a:solidFill>
            </a:endParaRPr>
          </a:p>
        </p:txBody>
      </p:sp>
      <p:sp>
        <p:nvSpPr>
          <p:cNvPr id="71" name="Google Shape;71;p16"/>
          <p:cNvSpPr txBox="1"/>
          <p:nvPr/>
        </p:nvSpPr>
        <p:spPr>
          <a:xfrm>
            <a:off x="801900" y="1372125"/>
            <a:ext cx="7540200" cy="670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nl" sz="2000">
                <a:solidFill>
                  <a:srgbClr val="455B99"/>
                </a:solidFill>
              </a:rPr>
              <a:t>Kies een van de twee figuren en schrijf de code op.</a:t>
            </a:r>
            <a:endParaRPr sz="2000">
              <a:solidFill>
                <a:srgbClr val="455B99"/>
              </a:solidFill>
            </a:endParaRPr>
          </a:p>
        </p:txBody>
      </p:sp>
      <p:pic>
        <p:nvPicPr>
          <p:cNvPr id="72" name="Google Shape;72;p16" title="DD-PO-BB-spirograaf-2.png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784149" y="1992175"/>
            <a:ext cx="2566024" cy="2566024"/>
          </a:xfrm>
          <a:prstGeom prst="rect">
            <a:avLst/>
          </a:prstGeom>
          <a:noFill/>
          <a:ln>
            <a:noFill/>
          </a:ln>
        </p:spPr>
      </p:pic>
      <p:pic>
        <p:nvPicPr>
          <p:cNvPr id="73" name="Google Shape;73;p16" title="DD-PO-BB-spirograaf-3.png"/>
          <p:cNvPicPr preferRelativeResize="0"/>
          <p:nvPr/>
        </p:nvPicPr>
        <p:blipFill rotWithShape="1">
          <a:blip r:embed="rId5">
            <a:alphaModFix/>
          </a:blip>
          <a:srcRect b="0" l="0" r="0" t="12033"/>
          <a:stretch/>
        </p:blipFill>
        <p:spPr>
          <a:xfrm>
            <a:off x="4442910" y="1992175"/>
            <a:ext cx="2916940" cy="256602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7"/>
          <p:cNvSpPr txBox="1"/>
          <p:nvPr/>
        </p:nvSpPr>
        <p:spPr>
          <a:xfrm>
            <a:off x="801900" y="701625"/>
            <a:ext cx="7540200" cy="670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nl" sz="3000">
                <a:solidFill>
                  <a:srgbClr val="455B99"/>
                </a:solidFill>
              </a:rPr>
              <a:t>Maak nu een spirograaf!</a:t>
            </a:r>
            <a:endParaRPr sz="3000">
              <a:solidFill>
                <a:srgbClr val="455B99"/>
              </a:solidFill>
            </a:endParaRPr>
          </a:p>
        </p:txBody>
      </p:sp>
      <p:sp>
        <p:nvSpPr>
          <p:cNvPr id="79" name="Google Shape;79;p17"/>
          <p:cNvSpPr txBox="1"/>
          <p:nvPr/>
        </p:nvSpPr>
        <p:spPr>
          <a:xfrm>
            <a:off x="801900" y="1372125"/>
            <a:ext cx="7540200" cy="670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nl" sz="2000">
                <a:solidFill>
                  <a:srgbClr val="455B99"/>
                </a:solidFill>
              </a:rPr>
              <a:t>Welke hoek is dit?</a:t>
            </a:r>
            <a:endParaRPr sz="2000">
              <a:solidFill>
                <a:srgbClr val="455B99"/>
              </a:solidFill>
            </a:endParaRPr>
          </a:p>
        </p:txBody>
      </p:sp>
      <p:pic>
        <p:nvPicPr>
          <p:cNvPr id="80" name="Google Shape;80;p17" title="DD-PO-BB-spirograaf-4.png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3173963" y="1864850"/>
            <a:ext cx="2796074" cy="279607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8"/>
          <p:cNvSpPr txBox="1"/>
          <p:nvPr/>
        </p:nvSpPr>
        <p:spPr>
          <a:xfrm>
            <a:off x="801900" y="701625"/>
            <a:ext cx="7540200" cy="670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nl" sz="3000">
                <a:solidFill>
                  <a:srgbClr val="455B99"/>
                </a:solidFill>
              </a:rPr>
              <a:t>Nog eentje</a:t>
            </a:r>
            <a:endParaRPr sz="3000">
              <a:solidFill>
                <a:srgbClr val="455B99"/>
              </a:solidFill>
            </a:endParaRPr>
          </a:p>
        </p:txBody>
      </p:sp>
      <p:pic>
        <p:nvPicPr>
          <p:cNvPr id="86" name="Google Shape;86;p18" title="DD-PO-BB-spirograaf-5.png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2838712" y="1282400"/>
            <a:ext cx="3466575" cy="34665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19"/>
          <p:cNvSpPr txBox="1"/>
          <p:nvPr/>
        </p:nvSpPr>
        <p:spPr>
          <a:xfrm>
            <a:off x="762575" y="930225"/>
            <a:ext cx="3809400" cy="2496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 sz="3000">
                <a:solidFill>
                  <a:srgbClr val="455B99"/>
                </a:solidFill>
              </a:rPr>
              <a:t>Probeer nu zelf een figuur te maken</a:t>
            </a:r>
            <a:endParaRPr sz="3000">
              <a:solidFill>
                <a:srgbClr val="455B99"/>
              </a:solidFill>
            </a:endParaRPr>
          </a:p>
        </p:txBody>
      </p:sp>
      <p:pic>
        <p:nvPicPr>
          <p:cNvPr id="92" name="Google Shape;92;p19" title="DD-PO-BB-spirograaf-1.png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4328150" y="510813"/>
            <a:ext cx="4267226" cy="412188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146FD5B7BC0544D96412764ED7642B2" ma:contentTypeVersion="11" ma:contentTypeDescription="Een nieuw document maken." ma:contentTypeScope="" ma:versionID="ae80d9597e0a0a265eca89b13df0edbe">
  <xsd:schema xmlns:xsd="http://www.w3.org/2001/XMLSchema" xmlns:xs="http://www.w3.org/2001/XMLSchema" xmlns:p="http://schemas.microsoft.com/office/2006/metadata/properties" xmlns:ns2="5a25f3cf-063a-418a-ba9d-30d16b52f8b4" xmlns:ns3="ca8a6944-a0f5-40a7-a0d2-863a166fdcde" targetNamespace="http://schemas.microsoft.com/office/2006/metadata/properties" ma:root="true" ma:fieldsID="9515f8bdca54e8ece3f803b214fb3b9c" ns2:_="" ns3:_="">
    <xsd:import namespace="5a25f3cf-063a-418a-ba9d-30d16b52f8b4"/>
    <xsd:import namespace="ca8a6944-a0f5-40a7-a0d2-863a166fdcd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a25f3cf-063a-418a-ba9d-30d16b52f8b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Afbeeldingtags" ma:readOnly="false" ma:fieldId="{5cf76f15-5ced-4ddc-b409-7134ff3c332f}" ma:taxonomyMulti="true" ma:sspId="2e450492-3d4b-419d-87fc-023a65d7f87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a8a6944-a0f5-40a7-a0d2-863a166fdcde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f520fa0c-2c8d-4411-a5b9-9bf3443f5fc5}" ma:internalName="TaxCatchAll" ma:showField="CatchAllData" ma:web="ca8a6944-a0f5-40a7-a0d2-863a166fdcd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ca8a6944-a0f5-40a7-a0d2-863a166fdcde" xsi:nil="true"/>
    <lcf76f155ced4ddcb4097134ff3c332f xmlns="5a25f3cf-063a-418a-ba9d-30d16b52f8b4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746CD054-E3B9-45DD-B9B1-CBB344F46880}"/>
</file>

<file path=customXml/itemProps2.xml><?xml version="1.0" encoding="utf-8"?>
<ds:datastoreItem xmlns:ds="http://schemas.openxmlformats.org/officeDocument/2006/customXml" ds:itemID="{D80497EA-A189-470C-993B-07C4E8015D88}"/>
</file>

<file path=customXml/itemProps3.xml><?xml version="1.0" encoding="utf-8"?>
<ds:datastoreItem xmlns:ds="http://schemas.openxmlformats.org/officeDocument/2006/customXml" ds:itemID="{3E1CDD5E-5734-4CDE-94AF-1E7B32E028B4}"/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0x010100E146FD5B7BC0544D96412764ED7642B2</vt:lpwstr>
  </property>
</Properties>
</file>