
<file path=[Content_Types].xml><?xml version="1.0" encoding="utf-8"?>
<Types xmlns="http://schemas.openxmlformats.org/package/2006/content-types"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3.xml"/><Relationship Id="rId2" Type="http://schemas.openxmlformats.org/officeDocument/2006/relationships/viewProps" Target="viewProps.xml"/><Relationship Id="rId16" Type="http://schemas.openxmlformats.org/officeDocument/2006/relationships/customXml" Target="../customXml/item2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757f5d30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757f5d30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57f5d305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57f5d30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57f5d305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57f5d305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757f5d305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757f5d305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757f5d305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f757f5d305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f757f5d305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f757f5d305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f757f5d305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f757f5d305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f757f5d305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f757f5d305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f757f5d305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f757f5d305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www.youtube.com/watch?v=30WcPnvfiKE" TargetMode="External"/><Relationship Id="rId4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csunplugged.org&#10;2005 Version&#10;See http://www.youtube.com/watch?v=LOxfdsBBjKI for Sorting Networks explained in the CSUnplugged Show." id="70" name="Google Shape;70;p17" title="ENGLISH Computer Science Unplugged - Part 2 Sorting Networks - 2005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Create a new document." ma:contentTypeScope="" ma:versionID="98b0a0d51b22872632ae5713376e8c6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0cdfc876f30ecc4e255ca332fadf9259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11D63F4-58EA-4FBA-8E82-642122103BEC}"/>
</file>

<file path=customXml/itemProps2.xml><?xml version="1.0" encoding="utf-8"?>
<ds:datastoreItem xmlns:ds="http://schemas.openxmlformats.org/officeDocument/2006/customXml" ds:itemID="{4D0F68FF-C8B7-4480-A23B-781AD6519698}"/>
</file>

<file path=customXml/itemProps3.xml><?xml version="1.0" encoding="utf-8"?>
<ds:datastoreItem xmlns:ds="http://schemas.openxmlformats.org/officeDocument/2006/customXml" ds:itemID="{EDBF9353-91C8-475E-8AAD-E8294B3D27CF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