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644cf4e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644cf4e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644cf4e3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644cf4e3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644cf4e3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644cf4e3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Media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social-media-kijkwijzer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200" y="1823109"/>
            <a:ext cx="4419600" cy="2947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Communicatiemedewerker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MB-social-media-kijkwijzer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13" y="1795249"/>
            <a:ext cx="7846976" cy="20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Kijkwijzer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MB-social-media-kijkwijzer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075" y="1678450"/>
            <a:ext cx="64198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Aan de slag!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MB-social-media-kijkwijzer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825" y="1364625"/>
            <a:ext cx="4778326" cy="31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Afsluiting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MB-social-media-kijkwijzer-6.jpg"/>
          <p:cNvPicPr preferRelativeResize="0"/>
          <p:nvPr/>
        </p:nvPicPr>
        <p:blipFill rotWithShape="1">
          <a:blip r:embed="rId4">
            <a:alphaModFix/>
          </a:blip>
          <a:srcRect b="0" l="16871" r="16758" t="0"/>
          <a:stretch/>
        </p:blipFill>
        <p:spPr>
          <a:xfrm>
            <a:off x="4006200" y="536575"/>
            <a:ext cx="4571175" cy="40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3BA612-62F3-4F5B-A816-E8191020D801}"/>
</file>

<file path=customXml/itemProps2.xml><?xml version="1.0" encoding="utf-8"?>
<ds:datastoreItem xmlns:ds="http://schemas.openxmlformats.org/officeDocument/2006/customXml" ds:itemID="{9BEFABED-CBB2-45EE-A9F1-E38744DD9147}"/>
</file>

<file path=customXml/itemProps3.xml><?xml version="1.0" encoding="utf-8"?>
<ds:datastoreItem xmlns:ds="http://schemas.openxmlformats.org/officeDocument/2006/customXml" ds:itemID="{200B1681-032B-4389-9B74-119582D1370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