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3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958d9e5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958d9e5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958d9e56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958d9e5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MB-snapt-een-computer-emoties-2.jpg"/>
          <p:cNvPicPr preferRelativeResize="0"/>
          <p:nvPr/>
        </p:nvPicPr>
        <p:blipFill rotWithShape="1">
          <a:blip r:embed="rId3">
            <a:alphaModFix/>
          </a:blip>
          <a:srcRect b="5141" l="0" r="0" t="24717"/>
          <a:stretch/>
        </p:blipFill>
        <p:spPr>
          <a:xfrm>
            <a:off x="434950" y="82712"/>
            <a:ext cx="8274099" cy="497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1050" y="1072350"/>
            <a:ext cx="5878500" cy="679200"/>
          </a:xfrm>
          <a:prstGeom prst="rect">
            <a:avLst/>
          </a:prstGeom>
          <a:solidFill>
            <a:srgbClr val="37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Snapt een computer</a:t>
            </a:r>
            <a:endParaRPr b="1" sz="4500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1050" y="1827750"/>
            <a:ext cx="2862600" cy="679200"/>
          </a:xfrm>
          <a:prstGeom prst="rect">
            <a:avLst/>
          </a:prstGeom>
          <a:solidFill>
            <a:srgbClr val="37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emoties?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deep learning?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6" name="Google Shape;66;p14" title="DD-PO-MB-snapt-een-computer-emoties-3.jpg"/>
          <p:cNvPicPr preferRelativeResize="0"/>
          <p:nvPr/>
        </p:nvPicPr>
        <p:blipFill rotWithShape="1">
          <a:blip r:embed="rId5">
            <a:alphaModFix/>
          </a:blip>
          <a:srcRect b="5800" l="0" r="0" t="5649"/>
          <a:stretch/>
        </p:blipFill>
        <p:spPr>
          <a:xfrm>
            <a:off x="2313700" y="1422775"/>
            <a:ext cx="4516598" cy="31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wat kun je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daar dan mee?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4" name="Google Shape;74;p15" title="DD-PO-MB-snapt-een-computer-emoties-4.jpg"/>
          <p:cNvPicPr preferRelativeResize="0"/>
          <p:nvPr/>
        </p:nvPicPr>
        <p:blipFill rotWithShape="1">
          <a:blip r:embed="rId5">
            <a:alphaModFix/>
          </a:blip>
          <a:srcRect b="0" l="12076" r="12068" t="0"/>
          <a:stretch/>
        </p:blipFill>
        <p:spPr>
          <a:xfrm>
            <a:off x="3918150" y="498625"/>
            <a:ext cx="4706850" cy="41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 title="DD-PO-MB-snapt-een-computer-emoties-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125" y="1169275"/>
            <a:ext cx="5561750" cy="37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emotie-spel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Afronding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0" name="Google Shape;90;p17" title="DD-PO-MB-snapt-een-computer-emoties-6.jpg"/>
          <p:cNvPicPr preferRelativeResize="0"/>
          <p:nvPr/>
        </p:nvPicPr>
        <p:blipFill rotWithShape="1">
          <a:blip r:embed="rId5">
            <a:alphaModFix/>
          </a:blip>
          <a:srcRect b="0" l="2053" r="22189" t="0"/>
          <a:stretch/>
        </p:blipFill>
        <p:spPr>
          <a:xfrm>
            <a:off x="2920300" y="511563"/>
            <a:ext cx="5715824" cy="412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EF09D9-B867-4F1D-BF5B-78A52F825EE3}"/>
</file>

<file path=customXml/itemProps2.xml><?xml version="1.0" encoding="utf-8"?>
<ds:datastoreItem xmlns:ds="http://schemas.openxmlformats.org/officeDocument/2006/customXml" ds:itemID="{6E2532BA-9476-457A-B4EF-BFB82EBC8790}"/>
</file>

<file path=customXml/itemProps3.xml><?xml version="1.0" encoding="utf-8"?>
<ds:datastoreItem xmlns:ds="http://schemas.openxmlformats.org/officeDocument/2006/customXml" ds:itemID="{DA4D8349-FA64-4643-916C-A1FFA869224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