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6b0029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6b0029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756b00290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756b0029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756b00290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756b00290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56b0029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56b0029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56b0029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56b0029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56b0029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56b0029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756b0029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756b0029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756b00290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756b0029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756b0029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756b0029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756b00290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756b00290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756b00290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756b0029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5F379BB-D8F4-4CEA-AECB-7989967F6FAF}"/>
</file>

<file path=customXml/itemProps2.xml><?xml version="1.0" encoding="utf-8"?>
<ds:datastoreItem xmlns:ds="http://schemas.openxmlformats.org/officeDocument/2006/customXml" ds:itemID="{B1060A83-C0F7-48CF-BB5B-AD64781AA104}"/>
</file>

<file path=customXml/itemProps3.xml><?xml version="1.0" encoding="utf-8"?>
<ds:datastoreItem xmlns:ds="http://schemas.openxmlformats.org/officeDocument/2006/customXml" ds:itemID="{0212797D-AA62-43ED-AA60-DFA62B0FAD37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