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customXml" Target="../customXml/item2.xml"/><Relationship Id="rId2" Type="http://schemas.openxmlformats.org/officeDocument/2006/relationships/viewProps" Target="viewProps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26539bd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26539bd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2831055bb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2831055bb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26539bd0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26539bd0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426539bd0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426539bd0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26539bd0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26539bd0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Wat is vloggen?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61" name="Google Shape;61;p14" title="DD-PO-OB-sinterklaasvlog-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3350" y="481537"/>
            <a:ext cx="4976675" cy="418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762575" y="930225"/>
            <a:ext cx="24660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Vlog voor Sinterklaas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69" name="Google Shape;69;p15" title="DD-PO-OB-sinterklaasvlog-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3000" y="722899"/>
            <a:ext cx="5542202" cy="36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762575" y="930225"/>
            <a:ext cx="24879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Is vloggen een beroep?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7" name="Google Shape;77;p16" title="DD-PO-OB-sinterklaasvlog-4.jpg"/>
          <p:cNvPicPr preferRelativeResize="0"/>
          <p:nvPr/>
        </p:nvPicPr>
        <p:blipFill rotWithShape="1">
          <a:blip r:embed="rId5">
            <a:alphaModFix/>
          </a:blip>
          <a:srcRect b="0" l="15368" r="0" t="0"/>
          <a:stretch/>
        </p:blipFill>
        <p:spPr>
          <a:xfrm>
            <a:off x="3441225" y="517525"/>
            <a:ext cx="5213100" cy="410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762575" y="930225"/>
            <a:ext cx="29355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Sinterklaasvlog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5" name="Google Shape;85;p17" title="DD-PO-OB-sinterklaasvlog-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6450" y="616799"/>
            <a:ext cx="4873126" cy="390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6FD5B7BC0544D96412764ED7642B2" ma:contentTypeVersion="12" ma:contentTypeDescription="Een nieuw document maken." ma:contentTypeScope="" ma:versionID="274cf70196ce5a7aa853d6b0d7d12aad">
  <xsd:schema xmlns:xsd="http://www.w3.org/2001/XMLSchema" xmlns:xs="http://www.w3.org/2001/XMLSchema" xmlns:p="http://schemas.microsoft.com/office/2006/metadata/properties" xmlns:ns2="5a25f3cf-063a-418a-ba9d-30d16b52f8b4" xmlns:ns3="ca8a6944-a0f5-40a7-a0d2-863a166fdcde" targetNamespace="http://schemas.microsoft.com/office/2006/metadata/properties" ma:root="true" ma:fieldsID="aa6a049cc8fd16cbfe4481abcbc6be91" ns2:_="" ns3:_="">
    <xsd:import namespace="5a25f3cf-063a-418a-ba9d-30d16b52f8b4"/>
    <xsd:import namespace="ca8a6944-a0f5-40a7-a0d2-863a166fdc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5f3cf-063a-418a-ba9d-30d16b52f8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e450492-3d4b-419d-87fc-023a65d7f8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a6944-a0f5-40a7-a0d2-863a166fdc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20fa0c-2c8d-4411-a5b9-9bf3443f5fc5}" ma:internalName="TaxCatchAll" ma:showField="CatchAllData" ma:web="ca8a6944-a0f5-40a7-a0d2-863a166fdc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8a6944-a0f5-40a7-a0d2-863a166fdcde" xsi:nil="true"/>
    <lcf76f155ced4ddcb4097134ff3c332f xmlns="5a25f3cf-063a-418a-ba9d-30d16b52f8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A678854-0F53-4953-9FAE-DFF068182AE1}"/>
</file>

<file path=customXml/itemProps2.xml><?xml version="1.0" encoding="utf-8"?>
<ds:datastoreItem xmlns:ds="http://schemas.openxmlformats.org/officeDocument/2006/customXml" ds:itemID="{42FD435E-5FF4-459E-8D8B-C518588ECD05}"/>
</file>

<file path=customXml/itemProps3.xml><?xml version="1.0" encoding="utf-8"?>
<ds:datastoreItem xmlns:ds="http://schemas.openxmlformats.org/officeDocument/2006/customXml" ds:itemID="{D6B82775-6A70-466E-A19B-5419E30FA32D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0x010100E146FD5B7BC0544D96412764ED7642B2</vt:lpwstr>
  </property>
</Properties>
</file>