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3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6539bd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6539bd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26539bd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26539bd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26539bd0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26539bd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26539bd0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26539bd0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vloggen?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1" name="Google Shape;61;p14" title="DD-PO-OB-sinterklaasvlog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3350" y="481537"/>
            <a:ext cx="4976675" cy="418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62575" y="930225"/>
            <a:ext cx="24660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Vlog voor Sinterklaas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9" name="Google Shape;69;p15" title="DD-PO-OB-sinterklaasvlog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3000" y="722899"/>
            <a:ext cx="5542202" cy="36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62575" y="930225"/>
            <a:ext cx="24879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Is vloggen een beroep?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6" title="DD-PO-OB-sinterklaasvlog-4.jpg"/>
          <p:cNvPicPr preferRelativeResize="0"/>
          <p:nvPr/>
        </p:nvPicPr>
        <p:blipFill rotWithShape="1">
          <a:blip r:embed="rId5">
            <a:alphaModFix/>
          </a:blip>
          <a:srcRect b="0" l="15368" r="0" t="0"/>
          <a:stretch/>
        </p:blipFill>
        <p:spPr>
          <a:xfrm>
            <a:off x="3441225" y="517525"/>
            <a:ext cx="52131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762575" y="930225"/>
            <a:ext cx="2935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Sinterklaasvlog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5" name="Google Shape;85;p17" title="DD-PO-OB-sinterklaasvlog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6450" y="616799"/>
            <a:ext cx="4873126" cy="390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678854-0F53-4953-9FAE-DFF068182AE1}"/>
</file>

<file path=customXml/itemProps2.xml><?xml version="1.0" encoding="utf-8"?>
<ds:datastoreItem xmlns:ds="http://schemas.openxmlformats.org/officeDocument/2006/customXml" ds:itemID="{42FD435E-5FF4-459E-8D8B-C518588ECD05}"/>
</file>

<file path=customXml/itemProps3.xml><?xml version="1.0" encoding="utf-8"?>
<ds:datastoreItem xmlns:ds="http://schemas.openxmlformats.org/officeDocument/2006/customXml" ds:itemID="{D6B82775-6A70-466E-A19B-5419E30FA32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