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13" Type="http://schemas.openxmlformats.org/officeDocument/2006/relationships/slide" Target="slides/slide8.xml"/><Relationship Id="rId39" Type="http://schemas.openxmlformats.org/officeDocument/2006/relationships/slide" Target="slides/slide34.xml"/><Relationship Id="rId18" Type="http://schemas.openxmlformats.org/officeDocument/2006/relationships/slide" Target="slides/slide1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customXml" Target="../customXml/item3.xml"/><Relationship Id="rId7" Type="http://schemas.openxmlformats.org/officeDocument/2006/relationships/slide" Target="slides/slide2.xml"/><Relationship Id="rId20" Type="http://schemas.openxmlformats.org/officeDocument/2006/relationships/slide" Target="slides/slide15.xml"/><Relationship Id="rId2" Type="http://schemas.openxmlformats.org/officeDocument/2006/relationships/viewProps" Target="viewProps.xml"/><Relationship Id="rId29" Type="http://schemas.openxmlformats.org/officeDocument/2006/relationships/slide" Target="slides/slide24.xml"/><Relationship Id="rId16" Type="http://schemas.openxmlformats.org/officeDocument/2006/relationships/slide" Target="slides/slide11.xml"/><Relationship Id="rId41" Type="http://schemas.openxmlformats.org/officeDocument/2006/relationships/customXml" Target="../customXml/item2.xml"/><Relationship Id="rId24" Type="http://schemas.openxmlformats.org/officeDocument/2006/relationships/slide" Target="slides/slide19.xml"/><Relationship Id="rId1" Type="http://schemas.openxmlformats.org/officeDocument/2006/relationships/theme" Target="theme/theme2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customXml" Target="../customXml/item1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5" Type="http://schemas.openxmlformats.org/officeDocument/2006/relationships/notesMaster" Target="notesMasters/notesMaster1.xml"/><Relationship Id="rId15" Type="http://schemas.openxmlformats.org/officeDocument/2006/relationships/slide" Target="slides/slide10.xml"/><Relationship Id="rId36" Type="http://schemas.openxmlformats.org/officeDocument/2006/relationships/slide" Target="slides/slide31.xml"/><Relationship Id="rId31" Type="http://schemas.openxmlformats.org/officeDocument/2006/relationships/slide" Target="slides/slide26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22" Type="http://schemas.openxmlformats.org/officeDocument/2006/relationships/slide" Target="slides/slide1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14" Type="http://schemas.openxmlformats.org/officeDocument/2006/relationships/slide" Target="slides/slide9.xml"/><Relationship Id="rId8" Type="http://schemas.openxmlformats.org/officeDocument/2006/relationships/slide" Target="slides/slide3.xml"/><Relationship Id="rId3" Type="http://schemas.openxmlformats.org/officeDocument/2006/relationships/presProps" Target="presProps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38" Type="http://schemas.openxmlformats.org/officeDocument/2006/relationships/slide" Target="slides/slide3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426c09d1b3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426c09d1b3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426c09d1b3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3426c09d1b3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426c09d1b3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3426c09d1b3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3426c09d1b3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3426c09d1b3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426c09d1b3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3426c09d1b3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426c09d1b3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3426c09d1b3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3426c09d1b3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3426c09d1b3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3426c09d1b3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3426c09d1b3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426c09d1b3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3426c09d1b3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426c09d1b3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3426c09d1b3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3426c09d1b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3426c09d1b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426c09d1b3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3426c09d1b3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426c09d1b3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3426c09d1b3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3426c09d1b3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3426c09d1b3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426c09d1b3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3426c09d1b3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3426c09d1b3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3426c09d1b3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3426c09d1b3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3426c09d1b3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3426c09d1b3_0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3426c09d1b3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426c09d1b3_0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3426c09d1b3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426c09d1b3_0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3426c09d1b3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3426c09d1b3_0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3426c09d1b3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3426c09d1b3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3426c09d1b3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3426c09d1b3_0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3426c09d1b3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426c09d1b3_0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3426c09d1b3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3426c09d1b3_0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3426c09d1b3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3426c09d1b3_0_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3426c09d1b3_0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3426c09d1b3_0_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3426c09d1b3_0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426c09d1b3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3426c09d1b3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426c09d1b3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426c09d1b3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426c09d1b3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3426c09d1b3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426c09d1b3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3426c09d1b3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3426c09d1b3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3426c09d1b3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3426c09d1b3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3426c09d1b3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Relationship Id="rId4" Type="http://schemas.openxmlformats.org/officeDocument/2006/relationships/hyperlink" Target="https://vimeo.com/755668812" TargetMode="External"/><Relationship Id="rId5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8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9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0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1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4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2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6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9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8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0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hyperlink" Target="https://vimeo.com/755669044" TargetMode="External"/><Relationship Id="rId5" Type="http://schemas.openxmlformats.org/officeDocument/2006/relationships/image" Target="../media/image1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5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1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5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3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3.png"/><Relationship Id="rId4" Type="http://schemas.openxmlformats.org/officeDocument/2006/relationships/hyperlink" Target="https://vimeo.com/755668904" TargetMode="External"/><Relationship Id="rId5" Type="http://schemas.openxmlformats.org/officeDocument/2006/relationships/image" Target="../media/image1.png"/><Relationship Id="rId6" Type="http://schemas.openxmlformats.org/officeDocument/2006/relationships/hyperlink" Target="https://vimeo.com/755668838" TargetMode="External"/><Relationship Id="rId7" Type="http://schemas.openxmlformats.org/officeDocument/2006/relationships/hyperlink" Target="https://vimeo.com/755668979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22" title="play-button-zwart.png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70325" y="2270075"/>
            <a:ext cx="603350" cy="603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5" title="play-button-zwart.png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70325" y="2270075"/>
            <a:ext cx="603350" cy="603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21" title="play-button-zwart.png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70325" y="2270075"/>
            <a:ext cx="603350" cy="603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21" title="play-button-zwart.png">
            <a:hlinkClick r:id="rId6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21725" y="2270075"/>
            <a:ext cx="603350" cy="603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21" title="play-button-zwart.png">
            <a:hlinkClick r:id="rId7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25800" y="2270075"/>
            <a:ext cx="603350" cy="603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46FD5B7BC0544D96412764ED7642B2" ma:contentTypeVersion="12" ma:contentTypeDescription="Een nieuw document maken." ma:contentTypeScope="" ma:versionID="6585a95a0d3b3b7980759112fefa4c36">
  <xsd:schema xmlns:xsd="http://www.w3.org/2001/XMLSchema" xmlns:xs="http://www.w3.org/2001/XMLSchema" xmlns:p="http://schemas.microsoft.com/office/2006/metadata/properties" xmlns:ns2="5a25f3cf-063a-418a-ba9d-30d16b52f8b4" xmlns:ns3="ca8a6944-a0f5-40a7-a0d2-863a166fdcde" targetNamespace="http://schemas.microsoft.com/office/2006/metadata/properties" ma:root="true" ma:fieldsID="b386a5b4e7f7243b36a4081d125e4d4a" ns2:_="" ns3:_="">
    <xsd:import namespace="5a25f3cf-063a-418a-ba9d-30d16b52f8b4"/>
    <xsd:import namespace="ca8a6944-a0f5-40a7-a0d2-863a166fdcd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25f3cf-063a-418a-ba9d-30d16b52f8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Afbeeldingtags" ma:readOnly="false" ma:fieldId="{5cf76f15-5ced-4ddc-b409-7134ff3c332f}" ma:taxonomyMulti="true" ma:sspId="2e450492-3d4b-419d-87fc-023a65d7f87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8a6944-a0f5-40a7-a0d2-863a166fdcde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f520fa0c-2c8d-4411-a5b9-9bf3443f5fc5}" ma:internalName="TaxCatchAll" ma:showField="CatchAllData" ma:web="ca8a6944-a0f5-40a7-a0d2-863a166fdcd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a8a6944-a0f5-40a7-a0d2-863a166fdcde" xsi:nil="true"/>
    <lcf76f155ced4ddcb4097134ff3c332f xmlns="5a25f3cf-063a-418a-ba9d-30d16b52f8b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2F0FCFC-6CCC-4446-96A6-BBC5815AFA06}"/>
</file>

<file path=customXml/itemProps2.xml><?xml version="1.0" encoding="utf-8"?>
<ds:datastoreItem xmlns:ds="http://schemas.openxmlformats.org/officeDocument/2006/customXml" ds:itemID="{E8190913-D95E-45FE-A777-134C7E1B00C1}"/>
</file>

<file path=customXml/itemProps3.xml><?xml version="1.0" encoding="utf-8"?>
<ds:datastoreItem xmlns:ds="http://schemas.openxmlformats.org/officeDocument/2006/customXml" ds:itemID="{96FC3A31-9C6F-4BAB-B8A0-3B9365331578}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0x010100E146FD5B7BC0544D96412764ED7642B2</vt:lpwstr>
  </property>
</Properties>
</file>