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39" Type="http://schemas.openxmlformats.org/officeDocument/2006/relationships/slide" Target="slides/slide34.xml"/><Relationship Id="rId18" Type="http://schemas.openxmlformats.org/officeDocument/2006/relationships/slide" Target="slides/slide1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ustomXml" Target="../customXml/item3.xml"/><Relationship Id="rId7" Type="http://schemas.openxmlformats.org/officeDocument/2006/relationships/slide" Target="slides/slide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41" Type="http://schemas.openxmlformats.org/officeDocument/2006/relationships/customXml" Target="../customXml/item2.xml"/><Relationship Id="rId24" Type="http://schemas.openxmlformats.org/officeDocument/2006/relationships/slide" Target="slides/slide19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customXml" Target="../customXml/item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31" Type="http://schemas.openxmlformats.org/officeDocument/2006/relationships/slide" Target="slides/slide2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14" Type="http://schemas.openxmlformats.org/officeDocument/2006/relationships/slide" Target="slides/slide9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6c09d1b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6c09d1b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6c09d1b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6c09d1b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26c09d1b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26c09d1b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26c09d1b3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26c09d1b3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6c09d1b3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6c09d1b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26c09d1b3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26c09d1b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26c09d1b3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26c09d1b3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26c09d1b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26c09d1b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26c09d1b3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426c09d1b3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26c09d1b3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426c09d1b3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6c09d1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6c09d1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26c09d1b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426c09d1b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6c09d1b3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26c09d1b3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26c09d1b3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26c09d1b3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426c09d1b3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426c09d1b3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426c09d1b3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426c09d1b3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426c09d1b3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426c09d1b3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426c09d1b3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426c09d1b3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426c09d1b3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426c09d1b3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26c09d1b3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26c09d1b3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426c09d1b3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426c09d1b3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26c09d1b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26c09d1b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426c09d1b3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426c09d1b3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426c09d1b3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426c09d1b3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426c09d1b3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426c09d1b3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426c09d1b3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426c09d1b3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426c09d1b3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426c09d1b3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6c09d1b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6c09d1b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26c09d1b3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26c09d1b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6c09d1b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6c09d1b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6c09d1b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6c09d1b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6c09d1b3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6c09d1b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26c09d1b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26c09d1b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hyperlink" Target="https://vimeo.com/755668812" TargetMode="External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hyperlink" Target="https://vimeo.com/755669044" TargetMode="External"/><Relationship Id="rId5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hyperlink" Target="https://vimeo.com/755668904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s://vimeo.com/755668838" TargetMode="External"/><Relationship Id="rId7" Type="http://schemas.openxmlformats.org/officeDocument/2006/relationships/hyperlink" Target="https://vimeo.com/755668979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2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1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1" title="play-button-zwart.png">
            <a:hlinkClick r:id="rId6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17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1" title="play-button-zwart.png">
            <a:hlinkClick r:id="rId7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5800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6585a95a0d3b3b7980759112fefa4c3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b386a5b4e7f7243b36a4081d125e4d4a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2F0FCFC-6CCC-4446-96A6-BBC5815AFA06}"/>
</file>

<file path=customXml/itemProps2.xml><?xml version="1.0" encoding="utf-8"?>
<ds:datastoreItem xmlns:ds="http://schemas.openxmlformats.org/officeDocument/2006/customXml" ds:itemID="{E8190913-D95E-45FE-A777-134C7E1B00C1}"/>
</file>

<file path=customXml/itemProps3.xml><?xml version="1.0" encoding="utf-8"?>
<ds:datastoreItem xmlns:ds="http://schemas.openxmlformats.org/officeDocument/2006/customXml" ds:itemID="{96FC3A31-9C6F-4BAB-B8A0-3B936533157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