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b0597b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b0597b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b0597b9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b0597b9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646ba1b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646ba1b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2b0597b9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2b0597b9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646ba1be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646ba1be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646ba1be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646ba1be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646ba1be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646ba1be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646ba1be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4646ba1be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646ba1be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646ba1be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hyperlink" Target="https://schooltv.nl/video-item/waarom-is-het-eten-van-pompoen-goed-voor-het-milieu" TargetMode="External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NL8CgYL_nS0" TargetMode="External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lente is vol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bloemen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MB-seizoensproducten-2.jpg"/>
          <p:cNvPicPr preferRelativeResize="0"/>
          <p:nvPr/>
        </p:nvPicPr>
        <p:blipFill rotWithShape="1">
          <a:blip r:embed="rId4">
            <a:alphaModFix/>
          </a:blip>
          <a:srcRect b="2579" l="20421" r="20421" t="9969"/>
          <a:stretch/>
        </p:blipFill>
        <p:spPr>
          <a:xfrm>
            <a:off x="3690700" y="486625"/>
            <a:ext cx="4992725" cy="417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Bloemenmarkt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 title="DD-PO-MB-seizoensproducten-3.jpg"/>
          <p:cNvPicPr preferRelativeResize="0"/>
          <p:nvPr/>
        </p:nvPicPr>
        <p:blipFill rotWithShape="1">
          <a:blip r:embed="rId4">
            <a:alphaModFix/>
          </a:blip>
          <a:srcRect b="-59" l="10159" r="10159" t="60"/>
          <a:stretch/>
        </p:blipFill>
        <p:spPr>
          <a:xfrm>
            <a:off x="3764075" y="542975"/>
            <a:ext cx="4853325" cy="406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Seizoensgroente en -fruit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1" name="Google Shape;71;p16" title="DD-PO-MB-seizoensproducten-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850" y="3090825"/>
            <a:ext cx="8344300" cy="16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 title="Screenshot 2025-03-30 at 16.13.00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9638" y="649500"/>
            <a:ext cx="6744724" cy="384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Reclames bekijken en vergelijken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2" name="Google Shape;82;p18" title="DD-PO-MB-seizoensproducten-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188" y="1938525"/>
            <a:ext cx="7839626" cy="261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5 minuten vakantie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descr="Luister 'Vijf Minuten Vakantie' nu overal: https://C9M.lnk.to/VijfMinutenVakantie&#10; &#10;Goed nieuws voor alle fans van Surinaamse popmuziek. Surinaams-Nederlandse muzikanten Edgar Burgos voorman van Trafassi en Dolf Tevreden van de Dutch Rhythm Steel &amp; Show Band brengen samen met de Holiday Boys een nieuw nummer uit. Het tropische feestgeluid van Trafassi - bekend van de monster-hit ‘Wasmasjien’ – en de herkenbare Caribische sound van de Dutch Rhythm Steel &amp; Show Band waarmee ze hun steelklassieker ‘Januari, Februari’ maakten, komt samen in een comeback-nummer voor jong en oud. &#10; &#10;Cloud 9 Music&#10;Facebook: https://www.facebook.com/cloud9music&#10;Instagram: https://www.instagram.com/cloud9music&#10;Twitter: https://twitter.com/cloud9music&#10;Website: http://www.cloud9music.nl&#10; &#10;Copyright: 2019 Cloud 9 Recordings&#10; &#10;#HolidayBoys #VijfMinutenVakantie #VMV" id="88" name="Google Shape;88;p19" title="Holiday Boys feat. Edgar Burgos, Dolf Tevreden - Vijf Minuten Vakanti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6783" y="1560450"/>
            <a:ext cx="5030450" cy="28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Seizoensgroente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4" name="Google Shape;94;p20" title="DD-PO-MB-seizoensproducten-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9875" y="1451800"/>
            <a:ext cx="4624225" cy="308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hebben we deze les geleerd?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0" name="Google Shape;100;p21" title="DD-PO-MB-seizoensproducten-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088" y="1466675"/>
            <a:ext cx="6929825" cy="30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351939-E4ED-4C52-B089-D4867F79FB14}"/>
</file>

<file path=customXml/itemProps2.xml><?xml version="1.0" encoding="utf-8"?>
<ds:datastoreItem xmlns:ds="http://schemas.openxmlformats.org/officeDocument/2006/customXml" ds:itemID="{3BF702CE-C9C7-48A7-B207-346840077FC1}"/>
</file>

<file path=customXml/itemProps3.xml><?xml version="1.0" encoding="utf-8"?>
<ds:datastoreItem xmlns:ds="http://schemas.openxmlformats.org/officeDocument/2006/customXml" ds:itemID="{623DEB58-9164-4E82-95A5-D8CEF9ADFAC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