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d4256d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d4256d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2d4256d5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2d4256d5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42d4256d5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2d4256d5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42d4256d5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42d4256d5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2d4256d5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2d4256d5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2d4256d5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2d4256d5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2d4256d5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2d4256d5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2d4256d5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42d4256d5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hyperlink" Target="https://schooltv.nl/video-item/de-robot-dansen-hoe-gaat-dat-met-horten-en-stoten" TargetMode="External"/><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www.youtube.com/watch?v=kWlL4KjIP4M" TargetMode="External"/><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1.jpg"/><Relationship Id="rId5" Type="http://schemas.openxmlformats.org/officeDocument/2006/relationships/image" Target="../media/image3.jpg"/><Relationship Id="rId6"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Lopen als een robot</a:t>
            </a:r>
            <a:endParaRPr sz="3000">
              <a:solidFill>
                <a:srgbClr val="455B99"/>
              </a:solidFill>
            </a:endParaRPr>
          </a:p>
        </p:txBody>
      </p:sp>
      <p:pic>
        <p:nvPicPr>
          <p:cNvPr id="59" name="Google Shape;59;p14" title="DD-PO-OB-robotles-1.jpg"/>
          <p:cNvPicPr preferRelativeResize="0"/>
          <p:nvPr/>
        </p:nvPicPr>
        <p:blipFill>
          <a:blip r:embed="rId4">
            <a:alphaModFix/>
          </a:blip>
          <a:stretch>
            <a:fillRect/>
          </a:stretch>
        </p:blipFill>
        <p:spPr>
          <a:xfrm>
            <a:off x="2487710" y="1709225"/>
            <a:ext cx="4168575" cy="270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pic>
        <p:nvPicPr>
          <p:cNvPr id="64" name="Google Shape;64;p15" title="Screenshot 2025-03-23 at 16.31.41.png">
            <a:hlinkClick r:id="rId4"/>
          </p:cNvPr>
          <p:cNvPicPr preferRelativeResize="0"/>
          <p:nvPr/>
        </p:nvPicPr>
        <p:blipFill>
          <a:blip r:embed="rId5">
            <a:alphaModFix/>
          </a:blip>
          <a:stretch>
            <a:fillRect/>
          </a:stretch>
        </p:blipFill>
        <p:spPr>
          <a:xfrm>
            <a:off x="1256810" y="657150"/>
            <a:ext cx="6630376" cy="3829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pic>
        <p:nvPicPr>
          <p:cNvPr descr="Subscribe now for more! http://bit.ly/1NbomQa&#10;Piers, Susanna, and Kate talk to Sophia, a sophisticated humanoid robot.&#10;&#10;Broadcast on 21/06/17&#10;&#10;Like, follow and subscribe to Good Morning Britain!&#10;&#10;The Good Morning Britain YouTube channel delivers you the news that you’re waking up to in the morning. From exclusive interviews with some of the biggest names in politics and showbiz to heartwarming human interest stories and unmissable watch again moments. &#10;&#10;Join Susanna Reid, Piers Morgan, Ben Shephard, Kate Garraway, Charlotte Hawkins and Sean Fletcher every weekday on ITV from 6am.&#10;&#10;Website: http://bit.ly/1GsZuha&#10;YouTube: http://bit.ly/1Ecy0g1&#10;Facebook: http://on.fb.me/1HEDRMb&#10;Twitter: http://bit.ly/1xdLqU3&#10;&#10;http://www.itv.com" id="69" name="Google Shape;69;p16" title="Humanoid Robot Tells Jokes on GMB! | Good Morning Britain">
            <a:hlinkClick r:id="rId4"/>
          </p:cNvPr>
          <p:cNvPicPr preferRelativeResize="0"/>
          <p:nvPr/>
        </p:nvPicPr>
        <p:blipFill>
          <a:blip r:embed="rId5">
            <a:alphaModFix/>
          </a:blip>
          <a:stretch>
            <a:fillRect/>
          </a:stretch>
        </p:blipFill>
        <p:spPr>
          <a:xfrm>
            <a:off x="1353075" y="775325"/>
            <a:ext cx="6417200" cy="3609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7"/>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Kies een robot</a:t>
            </a:r>
            <a:endParaRPr sz="3000">
              <a:solidFill>
                <a:srgbClr val="455B99"/>
              </a:solidFill>
            </a:endParaRPr>
          </a:p>
        </p:txBody>
      </p:sp>
      <p:pic>
        <p:nvPicPr>
          <p:cNvPr id="75" name="Google Shape;75;p17" title="DD-PO-OB-robotles-3.jpg"/>
          <p:cNvPicPr preferRelativeResize="0"/>
          <p:nvPr/>
        </p:nvPicPr>
        <p:blipFill rotWithShape="1">
          <a:blip r:embed="rId4">
            <a:alphaModFix/>
          </a:blip>
          <a:srcRect b="0" l="11024" r="26689" t="0"/>
          <a:stretch/>
        </p:blipFill>
        <p:spPr>
          <a:xfrm>
            <a:off x="1063925" y="1975713"/>
            <a:ext cx="1702275" cy="1821274"/>
          </a:xfrm>
          <a:prstGeom prst="rect">
            <a:avLst/>
          </a:prstGeom>
          <a:noFill/>
          <a:ln>
            <a:noFill/>
          </a:ln>
        </p:spPr>
      </p:pic>
      <p:pic>
        <p:nvPicPr>
          <p:cNvPr id="76" name="Google Shape;76;p17" title="DD-PO-OB-robotles-2.jpg"/>
          <p:cNvPicPr preferRelativeResize="0"/>
          <p:nvPr/>
        </p:nvPicPr>
        <p:blipFill>
          <a:blip r:embed="rId5">
            <a:alphaModFix/>
          </a:blip>
          <a:stretch>
            <a:fillRect/>
          </a:stretch>
        </p:blipFill>
        <p:spPr>
          <a:xfrm>
            <a:off x="3870663" y="1438875"/>
            <a:ext cx="1402654" cy="2894947"/>
          </a:xfrm>
          <a:prstGeom prst="rect">
            <a:avLst/>
          </a:prstGeom>
          <a:noFill/>
          <a:ln>
            <a:noFill/>
          </a:ln>
        </p:spPr>
      </p:pic>
      <p:pic>
        <p:nvPicPr>
          <p:cNvPr id="77" name="Google Shape;77;p17" title="DD-PO-OB-robotles-4.jpg"/>
          <p:cNvPicPr preferRelativeResize="0"/>
          <p:nvPr/>
        </p:nvPicPr>
        <p:blipFill>
          <a:blip r:embed="rId6">
            <a:alphaModFix/>
          </a:blip>
          <a:stretch>
            <a:fillRect/>
          </a:stretch>
        </p:blipFill>
        <p:spPr>
          <a:xfrm>
            <a:off x="6461381" y="1438879"/>
            <a:ext cx="1931568" cy="2894947"/>
          </a:xfrm>
          <a:prstGeom prst="rect">
            <a:avLst/>
          </a:prstGeom>
          <a:noFill/>
          <a:ln>
            <a:noFill/>
          </a:ln>
        </p:spPr>
      </p:pic>
      <p:sp>
        <p:nvSpPr>
          <p:cNvPr id="78" name="Google Shape;78;p17"/>
          <p:cNvSpPr txBox="1"/>
          <p:nvPr/>
        </p:nvSpPr>
        <p:spPr>
          <a:xfrm>
            <a:off x="1063963" y="3796975"/>
            <a:ext cx="1702200" cy="36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000">
                <a:solidFill>
                  <a:schemeClr val="dk2"/>
                </a:solidFill>
              </a:rPr>
              <a:t>Bron: ITU Pictures via Wikimedia Commons</a:t>
            </a:r>
            <a:endParaRPr sz="1000">
              <a:solidFill>
                <a:schemeClr val="dk2"/>
              </a:solidFill>
            </a:endParaRPr>
          </a:p>
        </p:txBody>
      </p:sp>
      <p:sp>
        <p:nvSpPr>
          <p:cNvPr id="79" name="Google Shape;79;p17"/>
          <p:cNvSpPr txBox="1"/>
          <p:nvPr/>
        </p:nvSpPr>
        <p:spPr>
          <a:xfrm>
            <a:off x="3870673" y="4333825"/>
            <a:ext cx="1402500" cy="36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000">
                <a:solidFill>
                  <a:schemeClr val="dk2"/>
                </a:solidFill>
              </a:rPr>
              <a:t>Honda ASIMO </a:t>
            </a:r>
            <a:endParaRPr sz="1000">
              <a:solidFill>
                <a:schemeClr val="dk2"/>
              </a:solidFill>
            </a:endParaRPr>
          </a:p>
          <a:p>
            <a:pPr indent="0" lvl="0" marL="0" rtl="0" algn="r">
              <a:spcBef>
                <a:spcPts val="0"/>
              </a:spcBef>
              <a:spcAft>
                <a:spcPts val="0"/>
              </a:spcAft>
              <a:buNone/>
            </a:pPr>
            <a:r>
              <a:rPr lang="nl" sz="1000">
                <a:solidFill>
                  <a:schemeClr val="dk2"/>
                </a:solidFill>
              </a:rPr>
              <a:t>Bron: LSDSL </a:t>
            </a:r>
            <a:endParaRPr sz="1000">
              <a:solidFill>
                <a:schemeClr val="dk2"/>
              </a:solidFill>
            </a:endParaRPr>
          </a:p>
        </p:txBody>
      </p:sp>
      <p:sp>
        <p:nvSpPr>
          <p:cNvPr id="80" name="Google Shape;80;p17"/>
          <p:cNvSpPr txBox="1"/>
          <p:nvPr/>
        </p:nvSpPr>
        <p:spPr>
          <a:xfrm>
            <a:off x="6461376" y="4333825"/>
            <a:ext cx="1931700" cy="36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nl" sz="1000">
                <a:solidFill>
                  <a:schemeClr val="dk2"/>
                </a:solidFill>
              </a:rPr>
              <a:t>Bron: Bullenwächter</a:t>
            </a:r>
            <a:endParaRPr sz="10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8"/>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Mens of robot?</a:t>
            </a:r>
            <a:endParaRPr sz="3000">
              <a:solidFill>
                <a:srgbClr val="455B99"/>
              </a:solidFill>
            </a:endParaRPr>
          </a:p>
        </p:txBody>
      </p:sp>
      <p:pic>
        <p:nvPicPr>
          <p:cNvPr id="86" name="Google Shape;86;p18" title="DD-PO-OB-robotles-5.jpg"/>
          <p:cNvPicPr preferRelativeResize="0"/>
          <p:nvPr/>
        </p:nvPicPr>
        <p:blipFill>
          <a:blip r:embed="rId4">
            <a:alphaModFix/>
          </a:blip>
          <a:stretch>
            <a:fillRect/>
          </a:stretch>
        </p:blipFill>
        <p:spPr>
          <a:xfrm>
            <a:off x="1792038" y="1381025"/>
            <a:ext cx="5559923" cy="3235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9"/>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In de robotfabriek</a:t>
            </a:r>
            <a:endParaRPr sz="3000">
              <a:solidFill>
                <a:srgbClr val="455B99"/>
              </a:solidFill>
            </a:endParaRPr>
          </a:p>
        </p:txBody>
      </p:sp>
      <p:pic>
        <p:nvPicPr>
          <p:cNvPr id="92" name="Google Shape;92;p19" title="DD-PO-OB-robotles-6.jpg"/>
          <p:cNvPicPr preferRelativeResize="0"/>
          <p:nvPr/>
        </p:nvPicPr>
        <p:blipFill>
          <a:blip r:embed="rId4">
            <a:alphaModFix/>
          </a:blip>
          <a:stretch>
            <a:fillRect/>
          </a:stretch>
        </p:blipFill>
        <p:spPr>
          <a:xfrm>
            <a:off x="1461264" y="1602825"/>
            <a:ext cx="6221473" cy="3036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0"/>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In de robotfabriek</a:t>
            </a:r>
            <a:endParaRPr sz="3000">
              <a:solidFill>
                <a:srgbClr val="455B99"/>
              </a:solidFill>
            </a:endParaRPr>
          </a:p>
        </p:txBody>
      </p:sp>
      <p:pic>
        <p:nvPicPr>
          <p:cNvPr id="98" name="Google Shape;98;p20" title="DD-PO-OB-robotles-7.jpg"/>
          <p:cNvPicPr preferRelativeResize="0"/>
          <p:nvPr/>
        </p:nvPicPr>
        <p:blipFill>
          <a:blip r:embed="rId4">
            <a:alphaModFix/>
          </a:blip>
          <a:stretch>
            <a:fillRect/>
          </a:stretch>
        </p:blipFill>
        <p:spPr>
          <a:xfrm>
            <a:off x="1122001" y="1752325"/>
            <a:ext cx="6900000" cy="261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1"/>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Nu weten we hoe robots lopen</a:t>
            </a:r>
            <a:endParaRPr sz="3000">
              <a:solidFill>
                <a:srgbClr val="455B99"/>
              </a:solidFill>
            </a:endParaRPr>
          </a:p>
        </p:txBody>
      </p:sp>
      <p:pic>
        <p:nvPicPr>
          <p:cNvPr id="104" name="Google Shape;104;p21" title="DD-PO-OB-robotles-8.jpg"/>
          <p:cNvPicPr preferRelativeResize="0"/>
          <p:nvPr/>
        </p:nvPicPr>
        <p:blipFill>
          <a:blip r:embed="rId4">
            <a:alphaModFix/>
          </a:blip>
          <a:stretch>
            <a:fillRect/>
          </a:stretch>
        </p:blipFill>
        <p:spPr>
          <a:xfrm>
            <a:off x="1523049" y="1602825"/>
            <a:ext cx="6097900" cy="28843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E1B75B-F0AC-4BB3-832D-6900F58C55BD}"/>
</file>

<file path=customXml/itemProps2.xml><?xml version="1.0" encoding="utf-8"?>
<ds:datastoreItem xmlns:ds="http://schemas.openxmlformats.org/officeDocument/2006/customXml" ds:itemID="{E7C1C112-CC90-4BD0-94C3-74EB974B1BA5}"/>
</file>

<file path=customXml/itemProps3.xml><?xml version="1.0" encoding="utf-8"?>
<ds:datastoreItem xmlns:ds="http://schemas.openxmlformats.org/officeDocument/2006/customXml" ds:itemID="{BC490FEE-8FDE-421E-A48F-B16DEDB1F96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