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0" Type="http://schemas.openxmlformats.org/officeDocument/2006/relationships/customXml" Target="../customXml/item2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23225b7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23225b7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23225b75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23225b75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23225b75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23225b75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23225b75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23225b75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831055bb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2831055bb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2831055bb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2831055bb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23225b75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23225b75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423225b75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423225b75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23225b75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23225b75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23225b75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423225b75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23225b75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23225b75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423225b75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423225b75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23225b75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23225b75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hyperlink" Target="https://ntr.nl/Huisje-Boompje-Beestje/47/detail/Huisje-Boompje-Beestje/NPS_1207504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ntr.nl/Huisje-Boompje-Beestje/47/detail/Huisje-Boompje-Beestje/NPS_1207504" TargetMode="External"/><Relationship Id="rId8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9.jp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jpg"/><Relationship Id="rId6" Type="http://schemas.openxmlformats.org/officeDocument/2006/relationships/image" Target="../media/image12.jpg"/><Relationship Id="rId7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21.jpg"/><Relationship Id="rId7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op spullen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32" name="Google Shape;132;p22" title="Screenshot 2025-03-20 at 17.20.3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450" y="1641450"/>
            <a:ext cx="8071098" cy="27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 title="DD-PO-OB-reclame-22.jpg"/>
          <p:cNvPicPr preferRelativeResize="0"/>
          <p:nvPr/>
        </p:nvPicPr>
        <p:blipFill rotWithShape="1">
          <a:blip r:embed="rId3">
            <a:alphaModFix/>
          </a:blip>
          <a:srcRect b="3281" l="0" r="0" t="16474"/>
          <a:stretch/>
        </p:blipFill>
        <p:spPr>
          <a:xfrm>
            <a:off x="274913" y="151188"/>
            <a:ext cx="8594175" cy="48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/>
          <p:nvPr/>
        </p:nvSpPr>
        <p:spPr>
          <a:xfrm>
            <a:off x="2768700" y="717350"/>
            <a:ext cx="3606600" cy="64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wandeling</a:t>
            </a:r>
            <a:endParaRPr sz="3000">
              <a:solidFill>
                <a:srgbClr val="455B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 title="DD-PO-OB-reclame-23.png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7088" y="734725"/>
            <a:ext cx="6549824" cy="367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/>
          <p:nvPr/>
        </p:nvSpPr>
        <p:spPr>
          <a:xfrm>
            <a:off x="4465650" y="2465400"/>
            <a:ext cx="212700" cy="212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4" title="icoon-afspelen.png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95113" y="2394863"/>
            <a:ext cx="353775" cy="3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 title="DD-PO-OB-reclame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6" y="0"/>
            <a:ext cx="897264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3632550" y="2240700"/>
            <a:ext cx="1878900" cy="6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Afronding</a:t>
            </a:r>
            <a:endParaRPr sz="3000">
              <a:solidFill>
                <a:srgbClr val="455B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Wat kies jij?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1" name="Google Shape;61;p14" title="DD-PO-OB-reclame-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800" y="1454025"/>
            <a:ext cx="5554400" cy="31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Een folder met producten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9" name="Google Shape;69;p15" title="DD-PO-OB-reclame-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38" y="1643077"/>
            <a:ext cx="3841293" cy="254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DD-PO-OB-reclame-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2172" y="1643085"/>
            <a:ext cx="3806790" cy="2542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 title="DD-PO-OB-reclame-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00" y="-19600"/>
            <a:ext cx="8459999" cy="518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3003450" y="717350"/>
            <a:ext cx="3137100" cy="66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Heel veel folders</a:t>
            </a:r>
            <a:endParaRPr sz="3000">
              <a:solidFill>
                <a:srgbClr val="455B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Maak je eigen reclame collage!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86" name="Google Shape;86;p17" title="DD-PO-OB-reclame-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4055" y="1738225"/>
            <a:ext cx="3563145" cy="238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 title="DD-PO-OB-reclame-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800" y="1738231"/>
            <a:ext cx="4228906" cy="2380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op televisie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5" name="Google Shape;95;p18" title="DD-PO-OB-reclame-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8706" y="1602825"/>
            <a:ext cx="2717319" cy="28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 title="DD-PO-OB-reclame-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574" y="1826813"/>
            <a:ext cx="4234399" cy="237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op voertuigen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4" name="Google Shape;104;p19" title="DD-PO-OB-reclame-10.jpg"/>
          <p:cNvPicPr preferRelativeResize="0"/>
          <p:nvPr/>
        </p:nvPicPr>
        <p:blipFill rotWithShape="1">
          <a:blip r:embed="rId5">
            <a:alphaModFix/>
          </a:blip>
          <a:srcRect b="0" l="31866" r="0" t="0"/>
          <a:stretch/>
        </p:blipFill>
        <p:spPr>
          <a:xfrm>
            <a:off x="5963188" y="1676201"/>
            <a:ext cx="2530062" cy="247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 title="DD-PO-OB-reclame-11.jpg"/>
          <p:cNvPicPr preferRelativeResize="0"/>
          <p:nvPr/>
        </p:nvPicPr>
        <p:blipFill rotWithShape="1">
          <a:blip r:embed="rId6">
            <a:alphaModFix/>
          </a:blip>
          <a:srcRect b="0" l="8252" r="11316" t="0"/>
          <a:stretch/>
        </p:blipFill>
        <p:spPr>
          <a:xfrm>
            <a:off x="650750" y="1676229"/>
            <a:ext cx="2986590" cy="2476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 title="DD-PO-OB-reclame-12.jpg"/>
          <p:cNvPicPr preferRelativeResize="0"/>
          <p:nvPr/>
        </p:nvPicPr>
        <p:blipFill rotWithShape="1">
          <a:blip r:embed="rId7">
            <a:alphaModFix/>
          </a:blip>
          <a:srcRect b="0" l="21338" r="16394" t="0"/>
          <a:stretch/>
        </p:blipFill>
        <p:spPr>
          <a:xfrm>
            <a:off x="3772102" y="1676201"/>
            <a:ext cx="2056323" cy="247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op straat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14" name="Google Shape;114;p20" title="DD-PO-OB-reclame-13.jpg"/>
          <p:cNvPicPr preferRelativeResize="0"/>
          <p:nvPr/>
        </p:nvPicPr>
        <p:blipFill rotWithShape="1">
          <a:blip r:embed="rId5">
            <a:alphaModFix/>
          </a:blip>
          <a:srcRect b="0" l="24940" r="22452" t="0"/>
          <a:stretch/>
        </p:blipFill>
        <p:spPr>
          <a:xfrm>
            <a:off x="7262694" y="1602825"/>
            <a:ext cx="1190781" cy="290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 title="DD-PO-OB-reclame-14.jpg"/>
          <p:cNvPicPr preferRelativeResize="0"/>
          <p:nvPr/>
        </p:nvPicPr>
        <p:blipFill rotWithShape="1">
          <a:blip r:embed="rId6">
            <a:alphaModFix/>
          </a:blip>
          <a:srcRect b="0" l="16777" r="31068" t="0"/>
          <a:stretch/>
        </p:blipFill>
        <p:spPr>
          <a:xfrm>
            <a:off x="690525" y="1602825"/>
            <a:ext cx="2021750" cy="29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title="DD-PO-OB-reclame-1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0899" y="1602831"/>
            <a:ext cx="4353170" cy="290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175" y="145600"/>
            <a:ext cx="2028125" cy="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Reclame in de sport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24" name="Google Shape;124;p21" title="Screenshot 2025-03-20 at 17.20.2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475" y="1655275"/>
            <a:ext cx="7778425" cy="26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2" ma:contentTypeDescription="Een nieuw document maken." ma:contentTypeScope="" ma:versionID="274cf70196ce5a7aa853d6b0d7d12aad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aa6a049cc8fd16cbfe4481abcbc6be91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B7A066-B7BD-4E6B-A4F1-99EE3B8C2AE2}"/>
</file>

<file path=customXml/itemProps2.xml><?xml version="1.0" encoding="utf-8"?>
<ds:datastoreItem xmlns:ds="http://schemas.openxmlformats.org/officeDocument/2006/customXml" ds:itemID="{B982D7D8-3279-4B6D-BF50-BFE0193DCE76}"/>
</file>

<file path=customXml/itemProps3.xml><?xml version="1.0" encoding="utf-8"?>
<ds:datastoreItem xmlns:ds="http://schemas.openxmlformats.org/officeDocument/2006/customXml" ds:itemID="{7343E61B-9EF1-4BF6-87A8-8FCE46E91C66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